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33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35" r:id="rId43"/>
    <p:sldId id="319" r:id="rId44"/>
    <p:sldId id="321" r:id="rId45"/>
    <p:sldId id="322" r:id="rId46"/>
    <p:sldId id="323" r:id="rId47"/>
    <p:sldId id="324" r:id="rId48"/>
    <p:sldId id="288" r:id="rId49"/>
    <p:sldId id="289" r:id="rId50"/>
    <p:sldId id="320" r:id="rId51"/>
    <p:sldId id="27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6517" autoAdjust="0"/>
  </p:normalViewPr>
  <p:slideViewPr>
    <p:cSldViewPr snapToGrid="0" snapToObjects="1">
      <p:cViewPr varScale="1">
        <p:scale>
          <a:sx n="115" d="100"/>
          <a:sy n="115" d="100"/>
        </p:scale>
        <p:origin x="69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Hoffman, Samuel" userId="d685927e-8501-4c0d-ab56-c91a7b4619af" providerId="ADAL" clId="{C2393F79-C946-4FD9-A37B-EA51318AF7D7}"/>
    <pc:docChg chg="undo custSel addSld delSld modSld">
      <pc:chgData name="Hoffman, Samuel" userId="d685927e-8501-4c0d-ab56-c91a7b4619af" providerId="ADAL" clId="{C2393F79-C946-4FD9-A37B-EA51318AF7D7}" dt="2023-07-31T19:44:06.015" v="14057" actId="20577"/>
      <pc:docMkLst>
        <pc:docMk/>
      </pc:docMkLst>
      <pc:sldChg chg="modSp mod">
        <pc:chgData name="Hoffman, Samuel" userId="d685927e-8501-4c0d-ab56-c91a7b4619af" providerId="ADAL" clId="{C2393F79-C946-4FD9-A37B-EA51318AF7D7}" dt="2023-07-11T18:35:50.084" v="1845" actId="20577"/>
        <pc:sldMkLst>
          <pc:docMk/>
          <pc:sldMk cId="1553432724" sldId="262"/>
        </pc:sldMkLst>
        <pc:spChg chg="mod">
          <ac:chgData name="Hoffman, Samuel" userId="d685927e-8501-4c0d-ab56-c91a7b4619af" providerId="ADAL" clId="{C2393F79-C946-4FD9-A37B-EA51318AF7D7}" dt="2023-07-11T18:35:50.084" v="1845" actId="20577"/>
          <ac:spMkLst>
            <pc:docMk/>
            <pc:sldMk cId="1553432724" sldId="262"/>
            <ac:spMk id="7" creationId="{0BFEC426-B615-E549-83E5-140FD588BC64}"/>
          </ac:spMkLst>
        </pc:spChg>
      </pc:sldChg>
      <pc:sldChg chg="addSp delSp modSp mod">
        <pc:chgData name="Hoffman, Samuel" userId="d685927e-8501-4c0d-ab56-c91a7b4619af" providerId="ADAL" clId="{C2393F79-C946-4FD9-A37B-EA51318AF7D7}" dt="2023-07-11T18:49:24.143" v="2075" actId="20577"/>
        <pc:sldMkLst>
          <pc:docMk/>
          <pc:sldMk cId="3288665831" sldId="263"/>
        </pc:sldMkLst>
        <pc:spChg chg="add del">
          <ac:chgData name="Hoffman, Samuel" userId="d685927e-8501-4c0d-ab56-c91a7b4619af" providerId="ADAL" clId="{C2393F79-C946-4FD9-A37B-EA51318AF7D7}" dt="2023-07-11T18:38:23.649" v="1990"/>
          <ac:spMkLst>
            <pc:docMk/>
            <pc:sldMk cId="3288665831" sldId="263"/>
            <ac:spMk id="2" creationId="{A77E02BF-C4D4-C35C-14EC-AD4ABFCF585B}"/>
          </ac:spMkLst>
        </pc:spChg>
        <pc:spChg chg="mod">
          <ac:chgData name="Hoffman, Samuel" userId="d685927e-8501-4c0d-ab56-c91a7b4619af" providerId="ADAL" clId="{C2393F79-C946-4FD9-A37B-EA51318AF7D7}" dt="2023-07-11T18:49:24.143" v="2075" actId="20577"/>
          <ac:spMkLst>
            <pc:docMk/>
            <pc:sldMk cId="3288665831" sldId="263"/>
            <ac:spMk id="5" creationId="{1B07C49E-AFFC-EC46-8930-E4D428F5F943}"/>
          </ac:spMkLst>
        </pc:spChg>
      </pc:sldChg>
      <pc:sldChg chg="addSp modSp mod">
        <pc:chgData name="Hoffman, Samuel" userId="d685927e-8501-4c0d-ab56-c91a7b4619af" providerId="ADAL" clId="{C2393F79-C946-4FD9-A37B-EA51318AF7D7}" dt="2023-07-13T20:12:08.040" v="3220" actId="20577"/>
        <pc:sldMkLst>
          <pc:docMk/>
          <pc:sldMk cId="2987552906" sldId="264"/>
        </pc:sldMkLst>
        <pc:spChg chg="mod">
          <ac:chgData name="Hoffman, Samuel" userId="d685927e-8501-4c0d-ab56-c91a7b4619af" providerId="ADAL" clId="{C2393F79-C946-4FD9-A37B-EA51318AF7D7}" dt="2023-07-13T20:12:08.040" v="3220" actId="20577"/>
          <ac:spMkLst>
            <pc:docMk/>
            <pc:sldMk cId="2987552906" sldId="264"/>
            <ac:spMk id="5" creationId="{1B07C49E-AFFC-EC46-8930-E4D428F5F943}"/>
          </ac:spMkLst>
        </pc:spChg>
        <pc:picChg chg="add mod">
          <ac:chgData name="Hoffman, Samuel" userId="d685927e-8501-4c0d-ab56-c91a7b4619af" providerId="ADAL" clId="{C2393F79-C946-4FD9-A37B-EA51318AF7D7}" dt="2023-07-13T20:11:39.596" v="3185" actId="1076"/>
          <ac:picMkLst>
            <pc:docMk/>
            <pc:sldMk cId="2987552906" sldId="264"/>
            <ac:picMk id="3" creationId="{8370C81A-1F68-A935-76D6-C6A0A03B8F77}"/>
          </ac:picMkLst>
        </pc:picChg>
      </pc:sldChg>
      <pc:sldChg chg="addSp delSp modSp mod">
        <pc:chgData name="Hoffman, Samuel" userId="d685927e-8501-4c0d-ab56-c91a7b4619af" providerId="ADAL" clId="{C2393F79-C946-4FD9-A37B-EA51318AF7D7}" dt="2023-07-13T20:24:45.981" v="4061"/>
        <pc:sldMkLst>
          <pc:docMk/>
          <pc:sldMk cId="1578726356" sldId="265"/>
        </pc:sldMkLst>
        <pc:spChg chg="add del">
          <ac:chgData name="Hoffman, Samuel" userId="d685927e-8501-4c0d-ab56-c91a7b4619af" providerId="ADAL" clId="{C2393F79-C946-4FD9-A37B-EA51318AF7D7}" dt="2023-07-13T20:22:40.512" v="4018"/>
          <ac:spMkLst>
            <pc:docMk/>
            <pc:sldMk cId="1578726356" sldId="265"/>
            <ac:spMk id="2" creationId="{B1A3F34B-9F8F-64AA-6291-D82FB9631242}"/>
          </ac:spMkLst>
        </pc:spChg>
        <pc:spChg chg="mod">
          <ac:chgData name="Hoffman, Samuel" userId="d685927e-8501-4c0d-ab56-c91a7b4619af" providerId="ADAL" clId="{C2393F79-C946-4FD9-A37B-EA51318AF7D7}" dt="2023-07-13T20:24:45.981" v="4061"/>
          <ac:spMkLst>
            <pc:docMk/>
            <pc:sldMk cId="1578726356" sldId="265"/>
            <ac:spMk id="5" creationId="{1B07C49E-AFFC-EC46-8930-E4D428F5F943}"/>
          </ac:spMkLst>
        </pc:spChg>
      </pc:sldChg>
      <pc:sldChg chg="addSp modSp mod">
        <pc:chgData name="Hoffman, Samuel" userId="d685927e-8501-4c0d-ab56-c91a7b4619af" providerId="ADAL" clId="{C2393F79-C946-4FD9-A37B-EA51318AF7D7}" dt="2023-07-13T20:17:08.031" v="3676"/>
        <pc:sldMkLst>
          <pc:docMk/>
          <pc:sldMk cId="779971636" sldId="266"/>
        </pc:sldMkLst>
        <pc:spChg chg="mod">
          <ac:chgData name="Hoffman, Samuel" userId="d685927e-8501-4c0d-ab56-c91a7b4619af" providerId="ADAL" clId="{C2393F79-C946-4FD9-A37B-EA51318AF7D7}" dt="2023-07-13T20:17:08.031" v="3676"/>
          <ac:spMkLst>
            <pc:docMk/>
            <pc:sldMk cId="779971636" sldId="266"/>
            <ac:spMk id="5" creationId="{1B07C49E-AFFC-EC46-8930-E4D428F5F943}"/>
          </ac:spMkLst>
        </pc:spChg>
        <pc:picChg chg="add mod">
          <ac:chgData name="Hoffman, Samuel" userId="d685927e-8501-4c0d-ab56-c91a7b4619af" providerId="ADAL" clId="{C2393F79-C946-4FD9-A37B-EA51318AF7D7}" dt="2023-07-13T20:16:56.685" v="3657" actId="1076"/>
          <ac:picMkLst>
            <pc:docMk/>
            <pc:sldMk cId="779971636" sldId="266"/>
            <ac:picMk id="6" creationId="{D57CBE6B-20FA-16C3-3D28-778E20EBD9FE}"/>
          </ac:picMkLst>
        </pc:picChg>
      </pc:sldChg>
      <pc:sldChg chg="addSp modSp mod">
        <pc:chgData name="Hoffman, Samuel" userId="d685927e-8501-4c0d-ab56-c91a7b4619af" providerId="ADAL" clId="{C2393F79-C946-4FD9-A37B-EA51318AF7D7}" dt="2023-07-25T19:21:17.955" v="6919" actId="14100"/>
        <pc:sldMkLst>
          <pc:docMk/>
          <pc:sldMk cId="3865605948" sldId="269"/>
        </pc:sldMkLst>
        <pc:spChg chg="mod">
          <ac:chgData name="Hoffman, Samuel" userId="d685927e-8501-4c0d-ab56-c91a7b4619af" providerId="ADAL" clId="{C2393F79-C946-4FD9-A37B-EA51318AF7D7}" dt="2023-07-25T19:21:07.524" v="6916" actId="20577"/>
          <ac:spMkLst>
            <pc:docMk/>
            <pc:sldMk cId="3865605948" sldId="269"/>
            <ac:spMk id="3" creationId="{373827F3-F386-AA4E-80ED-D86DEF8C158D}"/>
          </ac:spMkLst>
        </pc:spChg>
        <pc:picChg chg="add mod">
          <ac:chgData name="Hoffman, Samuel" userId="d685927e-8501-4c0d-ab56-c91a7b4619af" providerId="ADAL" clId="{C2393F79-C946-4FD9-A37B-EA51318AF7D7}" dt="2023-07-25T19:21:17.955" v="6919" actId="14100"/>
          <ac:picMkLst>
            <pc:docMk/>
            <pc:sldMk cId="3865605948" sldId="269"/>
            <ac:picMk id="6" creationId="{E5E55DE9-22CD-CA8F-F5BE-54F48AC70366}"/>
          </ac:picMkLst>
        </pc:picChg>
      </pc:sldChg>
      <pc:sldChg chg="addSp delSp modSp mod">
        <pc:chgData name="Hoffman, Samuel" userId="d685927e-8501-4c0d-ab56-c91a7b4619af" providerId="ADAL" clId="{C2393F79-C946-4FD9-A37B-EA51318AF7D7}" dt="2023-07-25T20:11:35.183" v="8825" actId="1076"/>
        <pc:sldMkLst>
          <pc:docMk/>
          <pc:sldMk cId="2727850971" sldId="270"/>
        </pc:sldMkLst>
        <pc:spChg chg="mod">
          <ac:chgData name="Hoffman, Samuel" userId="d685927e-8501-4c0d-ab56-c91a7b4619af" providerId="ADAL" clId="{C2393F79-C946-4FD9-A37B-EA51318AF7D7}" dt="2023-07-25T20:11:30.807" v="8822" actId="20577"/>
          <ac:spMkLst>
            <pc:docMk/>
            <pc:sldMk cId="2727850971" sldId="270"/>
            <ac:spMk id="5" creationId="{1B07C49E-AFFC-EC46-8930-E4D428F5F943}"/>
          </ac:spMkLst>
        </pc:spChg>
        <pc:picChg chg="add del mod">
          <ac:chgData name="Hoffman, Samuel" userId="d685927e-8501-4c0d-ab56-c91a7b4619af" providerId="ADAL" clId="{C2393F79-C946-4FD9-A37B-EA51318AF7D7}" dt="2023-07-25T20:08:28.553" v="8584" actId="478"/>
          <ac:picMkLst>
            <pc:docMk/>
            <pc:sldMk cId="2727850971" sldId="270"/>
            <ac:picMk id="6" creationId="{66956E4D-1E6C-2F4B-6759-7D99BD90E746}"/>
          </ac:picMkLst>
        </pc:picChg>
        <pc:picChg chg="add mod">
          <ac:chgData name="Hoffman, Samuel" userId="d685927e-8501-4c0d-ab56-c91a7b4619af" providerId="ADAL" clId="{C2393F79-C946-4FD9-A37B-EA51318AF7D7}" dt="2023-07-25T20:11:35.183" v="8825" actId="1076"/>
          <ac:picMkLst>
            <pc:docMk/>
            <pc:sldMk cId="2727850971" sldId="270"/>
            <ac:picMk id="8" creationId="{790F4A48-AF7D-FBC6-E795-603388EBF66F}"/>
          </ac:picMkLst>
        </pc:picChg>
      </pc:sldChg>
      <pc:sldChg chg="modSp mod">
        <pc:chgData name="Hoffman, Samuel" userId="d685927e-8501-4c0d-ab56-c91a7b4619af" providerId="ADAL" clId="{C2393F79-C946-4FD9-A37B-EA51318AF7D7}" dt="2023-07-31T19:43:25.666" v="14053" actId="20577"/>
        <pc:sldMkLst>
          <pc:docMk/>
          <pc:sldMk cId="1630123617" sldId="274"/>
        </pc:sldMkLst>
        <pc:spChg chg="mod">
          <ac:chgData name="Hoffman, Samuel" userId="d685927e-8501-4c0d-ab56-c91a7b4619af" providerId="ADAL" clId="{C2393F79-C946-4FD9-A37B-EA51318AF7D7}" dt="2023-07-31T19:43:25.666" v="14053" actId="20577"/>
          <ac:spMkLst>
            <pc:docMk/>
            <pc:sldMk cId="1630123617" sldId="274"/>
            <ac:spMk id="5" creationId="{28684E62-A9F8-4E7A-AB01-78893062A1B4}"/>
          </ac:spMkLst>
        </pc:spChg>
      </pc:sldChg>
      <pc:sldChg chg="del">
        <pc:chgData name="Hoffman, Samuel" userId="d685927e-8501-4c0d-ab56-c91a7b4619af" providerId="ADAL" clId="{C2393F79-C946-4FD9-A37B-EA51318AF7D7}" dt="2023-07-31T19:43:52.629" v="14054" actId="2696"/>
        <pc:sldMkLst>
          <pc:docMk/>
          <pc:sldMk cId="3410008520" sldId="275"/>
        </pc:sldMkLst>
      </pc:sldChg>
      <pc:sldChg chg="modSp mod">
        <pc:chgData name="Hoffman, Samuel" userId="d685927e-8501-4c0d-ab56-c91a7b4619af" providerId="ADAL" clId="{C2393F79-C946-4FD9-A37B-EA51318AF7D7}" dt="2023-07-13T20:35:43.289" v="4638"/>
        <pc:sldMkLst>
          <pc:docMk/>
          <pc:sldMk cId="148114319" sldId="276"/>
        </pc:sldMkLst>
        <pc:spChg chg="mod">
          <ac:chgData name="Hoffman, Samuel" userId="d685927e-8501-4c0d-ab56-c91a7b4619af" providerId="ADAL" clId="{C2393F79-C946-4FD9-A37B-EA51318AF7D7}" dt="2023-07-13T20:35:43.289" v="4638"/>
          <ac:spMkLst>
            <pc:docMk/>
            <pc:sldMk cId="148114319" sldId="276"/>
            <ac:spMk id="5" creationId="{1B07C49E-AFFC-EC46-8930-E4D428F5F943}"/>
          </ac:spMkLst>
        </pc:spChg>
      </pc:sldChg>
      <pc:sldChg chg="addSp modSp mod">
        <pc:chgData name="Hoffman, Samuel" userId="d685927e-8501-4c0d-ab56-c91a7b4619af" providerId="ADAL" clId="{C2393F79-C946-4FD9-A37B-EA51318AF7D7}" dt="2023-07-19T20:24:34.317" v="6168" actId="1076"/>
        <pc:sldMkLst>
          <pc:docMk/>
          <pc:sldMk cId="321008965" sldId="277"/>
        </pc:sldMkLst>
        <pc:spChg chg="mod">
          <ac:chgData name="Hoffman, Samuel" userId="d685927e-8501-4c0d-ab56-c91a7b4619af" providerId="ADAL" clId="{C2393F79-C946-4FD9-A37B-EA51318AF7D7}" dt="2023-07-19T20:24:10.494" v="6162" actId="1076"/>
          <ac:spMkLst>
            <pc:docMk/>
            <pc:sldMk cId="321008965" sldId="277"/>
            <ac:spMk id="8" creationId="{C7B9C153-C85C-3240-8E7E-523FBC004564}"/>
          </ac:spMkLst>
        </pc:spChg>
        <pc:picChg chg="add mod">
          <ac:chgData name="Hoffman, Samuel" userId="d685927e-8501-4c0d-ab56-c91a7b4619af" providerId="ADAL" clId="{C2393F79-C946-4FD9-A37B-EA51318AF7D7}" dt="2023-07-19T20:24:30.189" v="6167" actId="1076"/>
          <ac:picMkLst>
            <pc:docMk/>
            <pc:sldMk cId="321008965" sldId="277"/>
            <ac:picMk id="3" creationId="{E6473974-6139-7E08-886C-36DCE1F2EE39}"/>
          </ac:picMkLst>
        </pc:picChg>
        <pc:picChg chg="add mod">
          <ac:chgData name="Hoffman, Samuel" userId="d685927e-8501-4c0d-ab56-c91a7b4619af" providerId="ADAL" clId="{C2393F79-C946-4FD9-A37B-EA51318AF7D7}" dt="2023-07-19T20:24:34.317" v="6168" actId="1076"/>
          <ac:picMkLst>
            <pc:docMk/>
            <pc:sldMk cId="321008965" sldId="277"/>
            <ac:picMk id="6" creationId="{BFCA71C9-4181-ABB5-22EA-F3671EDCA8FE}"/>
          </ac:picMkLst>
        </pc:picChg>
      </pc:sldChg>
      <pc:sldChg chg="addSp delSp modSp mod">
        <pc:chgData name="Hoffman, Samuel" userId="d685927e-8501-4c0d-ab56-c91a7b4619af" providerId="ADAL" clId="{C2393F79-C946-4FD9-A37B-EA51318AF7D7}" dt="2023-07-31T19:42:59.871" v="13939" actId="1076"/>
        <pc:sldMkLst>
          <pc:docMk/>
          <pc:sldMk cId="2459446073" sldId="289"/>
        </pc:sldMkLst>
        <pc:spChg chg="mod">
          <ac:chgData name="Hoffman, Samuel" userId="d685927e-8501-4c0d-ab56-c91a7b4619af" providerId="ADAL" clId="{C2393F79-C946-4FD9-A37B-EA51318AF7D7}" dt="2023-07-31T19:41:59.057" v="13930" actId="20577"/>
          <ac:spMkLst>
            <pc:docMk/>
            <pc:sldMk cId="2459446073" sldId="289"/>
            <ac:spMk id="5" creationId="{1B07C49E-AFFC-EC46-8930-E4D428F5F943}"/>
          </ac:spMkLst>
        </pc:spChg>
        <pc:picChg chg="add del mod">
          <ac:chgData name="Hoffman, Samuel" userId="d685927e-8501-4c0d-ab56-c91a7b4619af" providerId="ADAL" clId="{C2393F79-C946-4FD9-A37B-EA51318AF7D7}" dt="2023-07-31T18:38:08.929" v="12593" actId="478"/>
          <ac:picMkLst>
            <pc:docMk/>
            <pc:sldMk cId="2459446073" sldId="289"/>
            <ac:picMk id="3" creationId="{7A5E1C27-7DB0-CF65-4192-9BFAC4AB4E51}"/>
          </ac:picMkLst>
        </pc:picChg>
        <pc:picChg chg="add del mod modCrop">
          <ac:chgData name="Hoffman, Samuel" userId="d685927e-8501-4c0d-ab56-c91a7b4619af" providerId="ADAL" clId="{C2393F79-C946-4FD9-A37B-EA51318AF7D7}" dt="2023-07-31T19:20:57.975" v="13918" actId="478"/>
          <ac:picMkLst>
            <pc:docMk/>
            <pc:sldMk cId="2459446073" sldId="289"/>
            <ac:picMk id="7" creationId="{284CE83C-66E8-6ED7-CBE0-D76080E462EE}"/>
          </ac:picMkLst>
        </pc:picChg>
        <pc:picChg chg="add del mod modCrop">
          <ac:chgData name="Hoffman, Samuel" userId="d685927e-8501-4c0d-ab56-c91a7b4619af" providerId="ADAL" clId="{C2393F79-C946-4FD9-A37B-EA51318AF7D7}" dt="2023-07-31T19:20:56.550" v="13917" actId="478"/>
          <ac:picMkLst>
            <pc:docMk/>
            <pc:sldMk cId="2459446073" sldId="289"/>
            <ac:picMk id="8" creationId="{9E952191-E7B2-36EB-C90E-27C8A3BD9871}"/>
          </ac:picMkLst>
        </pc:picChg>
        <pc:picChg chg="add del mod">
          <ac:chgData name="Hoffman, Samuel" userId="d685927e-8501-4c0d-ab56-c91a7b4619af" providerId="ADAL" clId="{C2393F79-C946-4FD9-A37B-EA51318AF7D7}" dt="2023-07-31T19:42:08.113" v="13935" actId="478"/>
          <ac:picMkLst>
            <pc:docMk/>
            <pc:sldMk cId="2459446073" sldId="289"/>
            <ac:picMk id="11" creationId="{EBE2F251-384C-25F1-71CE-9C927477E93C}"/>
          </ac:picMkLst>
        </pc:picChg>
        <pc:picChg chg="add mod">
          <ac:chgData name="Hoffman, Samuel" userId="d685927e-8501-4c0d-ab56-c91a7b4619af" providerId="ADAL" clId="{C2393F79-C946-4FD9-A37B-EA51318AF7D7}" dt="2023-07-31T19:42:59.871" v="13939" actId="1076"/>
          <ac:picMkLst>
            <pc:docMk/>
            <pc:sldMk cId="2459446073" sldId="289"/>
            <ac:picMk id="13" creationId="{4C1F38E0-B34B-F314-EF35-A45863996124}"/>
          </ac:picMkLst>
        </pc:picChg>
      </pc:sldChg>
      <pc:sldChg chg="addSp delSp modSp mod">
        <pc:chgData name="Hoffman, Samuel" userId="d685927e-8501-4c0d-ab56-c91a7b4619af" providerId="ADAL" clId="{C2393F79-C946-4FD9-A37B-EA51318AF7D7}" dt="2023-07-19T19:53:09.912" v="5609" actId="1076"/>
        <pc:sldMkLst>
          <pc:docMk/>
          <pc:sldMk cId="1813711241" sldId="293"/>
        </pc:sldMkLst>
        <pc:spChg chg="mod">
          <ac:chgData name="Hoffman, Samuel" userId="d685927e-8501-4c0d-ab56-c91a7b4619af" providerId="ADAL" clId="{C2393F79-C946-4FD9-A37B-EA51318AF7D7}" dt="2023-07-19T19:52:14.393" v="5463" actId="14100"/>
          <ac:spMkLst>
            <pc:docMk/>
            <pc:sldMk cId="1813711241" sldId="293"/>
            <ac:spMk id="5" creationId="{1B07C49E-AFFC-EC46-8930-E4D428F5F943}"/>
          </ac:spMkLst>
        </pc:spChg>
        <pc:spChg chg="add mod">
          <ac:chgData name="Hoffman, Samuel" userId="d685927e-8501-4c0d-ab56-c91a7b4619af" providerId="ADAL" clId="{C2393F79-C946-4FD9-A37B-EA51318AF7D7}" dt="2023-07-19T19:53:03.507" v="5607" actId="20577"/>
          <ac:spMkLst>
            <pc:docMk/>
            <pc:sldMk cId="1813711241" sldId="293"/>
            <ac:spMk id="9" creationId="{618C3BA6-F4B0-18C3-C415-6200B103F446}"/>
          </ac:spMkLst>
        </pc:spChg>
        <pc:picChg chg="add del mod">
          <ac:chgData name="Hoffman, Samuel" userId="d685927e-8501-4c0d-ab56-c91a7b4619af" providerId="ADAL" clId="{C2393F79-C946-4FD9-A37B-EA51318AF7D7}" dt="2023-07-19T19:50:32.955" v="5412" actId="22"/>
          <ac:picMkLst>
            <pc:docMk/>
            <pc:sldMk cId="1813711241" sldId="293"/>
            <ac:picMk id="6" creationId="{4C436506-3A22-64B4-A47A-A9DC7DAA5393}"/>
          </ac:picMkLst>
        </pc:picChg>
        <pc:picChg chg="add mod">
          <ac:chgData name="Hoffman, Samuel" userId="d685927e-8501-4c0d-ab56-c91a7b4619af" providerId="ADAL" clId="{C2393F79-C946-4FD9-A37B-EA51318AF7D7}" dt="2023-07-19T19:53:09.912" v="5609" actId="1076"/>
          <ac:picMkLst>
            <pc:docMk/>
            <pc:sldMk cId="1813711241" sldId="293"/>
            <ac:picMk id="8" creationId="{939DFCA9-1B1C-4BA7-C654-123830B4DDF3}"/>
          </ac:picMkLst>
        </pc:picChg>
      </pc:sldChg>
      <pc:sldChg chg="addSp delSp modSp mod">
        <pc:chgData name="Hoffman, Samuel" userId="d685927e-8501-4c0d-ab56-c91a7b4619af" providerId="ADAL" clId="{C2393F79-C946-4FD9-A37B-EA51318AF7D7}" dt="2023-07-31T14:57:29.367" v="11198" actId="20577"/>
        <pc:sldMkLst>
          <pc:docMk/>
          <pc:sldMk cId="981671777" sldId="296"/>
        </pc:sldMkLst>
        <pc:spChg chg="mod">
          <ac:chgData name="Hoffman, Samuel" userId="d685927e-8501-4c0d-ab56-c91a7b4619af" providerId="ADAL" clId="{C2393F79-C946-4FD9-A37B-EA51318AF7D7}" dt="2023-07-31T14:52:10.406" v="10942" actId="20577"/>
          <ac:spMkLst>
            <pc:docMk/>
            <pc:sldMk cId="981671777" sldId="296"/>
            <ac:spMk id="2" creationId="{54176327-8CC4-4356-8BBB-DC4965CE9857}"/>
          </ac:spMkLst>
        </pc:spChg>
        <pc:spChg chg="add del mod">
          <ac:chgData name="Hoffman, Samuel" userId="d685927e-8501-4c0d-ab56-c91a7b4619af" providerId="ADAL" clId="{C2393F79-C946-4FD9-A37B-EA51318AF7D7}" dt="2023-07-31T14:57:29.367" v="11198" actId="20577"/>
          <ac:spMkLst>
            <pc:docMk/>
            <pc:sldMk cId="981671777" sldId="296"/>
            <ac:spMk id="5" creationId="{85D9F803-CDBC-C74C-AF1B-2B5937D1C241}"/>
          </ac:spMkLst>
        </pc:spChg>
        <pc:picChg chg="add del mod">
          <ac:chgData name="Hoffman, Samuel" userId="d685927e-8501-4c0d-ab56-c91a7b4619af" providerId="ADAL" clId="{C2393F79-C946-4FD9-A37B-EA51318AF7D7}" dt="2023-07-31T14:55:06.689" v="10949" actId="22"/>
          <ac:picMkLst>
            <pc:docMk/>
            <pc:sldMk cId="981671777" sldId="296"/>
            <ac:picMk id="6" creationId="{795AD711-8675-FBEC-7806-EFE7E51E7C26}"/>
          </ac:picMkLst>
        </pc:picChg>
        <pc:picChg chg="add mod ord">
          <ac:chgData name="Hoffman, Samuel" userId="d685927e-8501-4c0d-ab56-c91a7b4619af" providerId="ADAL" clId="{C2393F79-C946-4FD9-A37B-EA51318AF7D7}" dt="2023-07-31T14:56:44.730" v="11093" actId="1076"/>
          <ac:picMkLst>
            <pc:docMk/>
            <pc:sldMk cId="981671777" sldId="296"/>
            <ac:picMk id="8" creationId="{1FBF974D-2DA2-06E1-D2D0-7785E946A1A5}"/>
          </ac:picMkLst>
        </pc:picChg>
      </pc:sldChg>
      <pc:sldChg chg="addSp delSp modSp mod">
        <pc:chgData name="Hoffman, Samuel" userId="d685927e-8501-4c0d-ab56-c91a7b4619af" providerId="ADAL" clId="{C2393F79-C946-4FD9-A37B-EA51318AF7D7}" dt="2023-07-11T19:14:13.838" v="2612" actId="1076"/>
        <pc:sldMkLst>
          <pc:docMk/>
          <pc:sldMk cId="280316088" sldId="299"/>
        </pc:sldMkLst>
        <pc:spChg chg="add del mod">
          <ac:chgData name="Hoffman, Samuel" userId="d685927e-8501-4c0d-ab56-c91a7b4619af" providerId="ADAL" clId="{C2393F79-C946-4FD9-A37B-EA51318AF7D7}" dt="2023-07-11T19:12:49.683" v="2565" actId="11529"/>
          <ac:spMkLst>
            <pc:docMk/>
            <pc:sldMk cId="280316088" sldId="299"/>
            <ac:spMk id="2" creationId="{9AAA4A0E-155D-86F4-B8F2-8D88B1E12257}"/>
          </ac:spMkLst>
        </pc:spChg>
        <pc:spChg chg="add del mod">
          <ac:chgData name="Hoffman, Samuel" userId="d685927e-8501-4c0d-ab56-c91a7b4619af" providerId="ADAL" clId="{C2393F79-C946-4FD9-A37B-EA51318AF7D7}" dt="2023-07-11T19:14:13.838" v="2612" actId="1076"/>
          <ac:spMkLst>
            <pc:docMk/>
            <pc:sldMk cId="280316088" sldId="299"/>
            <ac:spMk id="3" creationId="{AB0AB2AC-B7E6-6849-9AE9-697369407F8F}"/>
          </ac:spMkLst>
        </pc:spChg>
        <pc:spChg chg="add del mod">
          <ac:chgData name="Hoffman, Samuel" userId="d685927e-8501-4c0d-ab56-c91a7b4619af" providerId="ADAL" clId="{C2393F79-C946-4FD9-A37B-EA51318AF7D7}" dt="2023-07-11T19:13:02.048" v="2572" actId="478"/>
          <ac:spMkLst>
            <pc:docMk/>
            <pc:sldMk cId="280316088" sldId="299"/>
            <ac:spMk id="5" creationId="{1B07C49E-AFFC-EC46-8930-E4D428F5F943}"/>
          </ac:spMkLst>
        </pc:spChg>
        <pc:spChg chg="add del mod">
          <ac:chgData name="Hoffman, Samuel" userId="d685927e-8501-4c0d-ab56-c91a7b4619af" providerId="ADAL" clId="{C2393F79-C946-4FD9-A37B-EA51318AF7D7}" dt="2023-07-11T19:12:48.640" v="2560" actId="11529"/>
          <ac:spMkLst>
            <pc:docMk/>
            <pc:sldMk cId="280316088" sldId="299"/>
            <ac:spMk id="7" creationId="{F0E94284-C49D-38BA-0F53-1419D62954A4}"/>
          </ac:spMkLst>
        </pc:spChg>
        <pc:spChg chg="add del">
          <ac:chgData name="Hoffman, Samuel" userId="d685927e-8501-4c0d-ab56-c91a7b4619af" providerId="ADAL" clId="{C2393F79-C946-4FD9-A37B-EA51318AF7D7}" dt="2023-07-11T19:12:47.299" v="2556" actId="22"/>
          <ac:spMkLst>
            <pc:docMk/>
            <pc:sldMk cId="280316088" sldId="299"/>
            <ac:spMk id="9" creationId="{D1AE13C7-19A7-A9A7-289E-154847024A9F}"/>
          </ac:spMkLst>
        </pc:spChg>
        <pc:picChg chg="add del mod">
          <ac:chgData name="Hoffman, Samuel" userId="d685927e-8501-4c0d-ab56-c91a7b4619af" providerId="ADAL" clId="{C2393F79-C946-4FD9-A37B-EA51318AF7D7}" dt="2023-07-11T19:12:46.305" v="2554"/>
          <ac:picMkLst>
            <pc:docMk/>
            <pc:sldMk cId="280316088" sldId="299"/>
            <ac:picMk id="11" creationId="{1628CEE1-A3EA-2F49-C185-635A4970C25E}"/>
          </ac:picMkLst>
        </pc:picChg>
        <pc:picChg chg="add mod">
          <ac:chgData name="Hoffman, Samuel" userId="d685927e-8501-4c0d-ab56-c91a7b4619af" providerId="ADAL" clId="{C2393F79-C946-4FD9-A37B-EA51318AF7D7}" dt="2023-07-11T19:14:09.839" v="2611" actId="1076"/>
          <ac:picMkLst>
            <pc:docMk/>
            <pc:sldMk cId="280316088" sldId="299"/>
            <ac:picMk id="13" creationId="{112BD3C1-8717-C452-4A6F-67DC940CEA88}"/>
          </ac:picMkLst>
        </pc:picChg>
      </pc:sldChg>
      <pc:sldChg chg="addSp delSp modSp mod">
        <pc:chgData name="Hoffman, Samuel" userId="d685927e-8501-4c0d-ab56-c91a7b4619af" providerId="ADAL" clId="{C2393F79-C946-4FD9-A37B-EA51318AF7D7}" dt="2023-07-11T19:20:08.079" v="2716" actId="1076"/>
        <pc:sldMkLst>
          <pc:docMk/>
          <pc:sldMk cId="1385553969" sldId="302"/>
        </pc:sldMkLst>
        <pc:spChg chg="del">
          <ac:chgData name="Hoffman, Samuel" userId="d685927e-8501-4c0d-ab56-c91a7b4619af" providerId="ADAL" clId="{C2393F79-C946-4FD9-A37B-EA51318AF7D7}" dt="2023-07-11T19:19:10.320" v="2613" actId="478"/>
          <ac:spMkLst>
            <pc:docMk/>
            <pc:sldMk cId="1385553969" sldId="302"/>
            <ac:spMk id="2" creationId="{8B78C759-C687-440F-8CAE-D3071F1AB630}"/>
          </ac:spMkLst>
        </pc:spChg>
        <pc:spChg chg="mod">
          <ac:chgData name="Hoffman, Samuel" userId="d685927e-8501-4c0d-ab56-c91a7b4619af" providerId="ADAL" clId="{C2393F79-C946-4FD9-A37B-EA51318AF7D7}" dt="2023-07-11T19:19:59.302" v="2711" actId="1076"/>
          <ac:spMkLst>
            <pc:docMk/>
            <pc:sldMk cId="1385553969" sldId="302"/>
            <ac:spMk id="3" creationId="{AB0AB2AC-B7E6-6849-9AE9-697369407F8F}"/>
          </ac:spMkLst>
        </pc:spChg>
        <pc:picChg chg="add mod">
          <ac:chgData name="Hoffman, Samuel" userId="d685927e-8501-4c0d-ab56-c91a7b4619af" providerId="ADAL" clId="{C2393F79-C946-4FD9-A37B-EA51318AF7D7}" dt="2023-07-11T19:20:08.079" v="2716" actId="1076"/>
          <ac:picMkLst>
            <pc:docMk/>
            <pc:sldMk cId="1385553969" sldId="302"/>
            <ac:picMk id="7" creationId="{F2D66ADA-8B6D-1889-4A61-11332F45F5AD}"/>
          </ac:picMkLst>
        </pc:picChg>
      </pc:sldChg>
      <pc:sldChg chg="modSp mod">
        <pc:chgData name="Hoffman, Samuel" userId="d685927e-8501-4c0d-ab56-c91a7b4619af" providerId="ADAL" clId="{C2393F79-C946-4FD9-A37B-EA51318AF7D7}" dt="2023-07-18T19:54:42.930" v="5233" actId="20577"/>
        <pc:sldMkLst>
          <pc:docMk/>
          <pc:sldMk cId="334532777" sldId="303"/>
        </pc:sldMkLst>
        <pc:spChg chg="mod">
          <ac:chgData name="Hoffman, Samuel" userId="d685927e-8501-4c0d-ab56-c91a7b4619af" providerId="ADAL" clId="{C2393F79-C946-4FD9-A37B-EA51318AF7D7}" dt="2023-07-18T19:54:42.930" v="5233" actId="20577"/>
          <ac:spMkLst>
            <pc:docMk/>
            <pc:sldMk cId="334532777" sldId="303"/>
            <ac:spMk id="5" creationId="{1B07C49E-AFFC-EC46-8930-E4D428F5F943}"/>
          </ac:spMkLst>
        </pc:spChg>
      </pc:sldChg>
      <pc:sldChg chg="addSp delSp modSp mod">
        <pc:chgData name="Hoffman, Samuel" userId="d685927e-8501-4c0d-ab56-c91a7b4619af" providerId="ADAL" clId="{C2393F79-C946-4FD9-A37B-EA51318AF7D7}" dt="2023-07-25T19:25:30.850" v="7147" actId="20577"/>
        <pc:sldMkLst>
          <pc:docMk/>
          <pc:sldMk cId="3869789237" sldId="304"/>
        </pc:sldMkLst>
        <pc:spChg chg="mod">
          <ac:chgData name="Hoffman, Samuel" userId="d685927e-8501-4c0d-ab56-c91a7b4619af" providerId="ADAL" clId="{C2393F79-C946-4FD9-A37B-EA51318AF7D7}" dt="2023-07-25T19:25:30.850" v="7147" actId="20577"/>
          <ac:spMkLst>
            <pc:docMk/>
            <pc:sldMk cId="3869789237" sldId="304"/>
            <ac:spMk id="3" creationId="{373827F3-F386-AA4E-80ED-D86DEF8C158D}"/>
          </ac:spMkLst>
        </pc:spChg>
        <pc:picChg chg="add del mod">
          <ac:chgData name="Hoffman, Samuel" userId="d685927e-8501-4c0d-ab56-c91a7b4619af" providerId="ADAL" clId="{C2393F79-C946-4FD9-A37B-EA51318AF7D7}" dt="2023-07-25T19:23:35.731" v="6922" actId="478"/>
          <ac:picMkLst>
            <pc:docMk/>
            <pc:sldMk cId="3869789237" sldId="304"/>
            <ac:picMk id="6" creationId="{A986FA9D-A040-B82F-D57A-10071B7F9567}"/>
          </ac:picMkLst>
        </pc:picChg>
        <pc:picChg chg="add mod">
          <ac:chgData name="Hoffman, Samuel" userId="d685927e-8501-4c0d-ab56-c91a7b4619af" providerId="ADAL" clId="{C2393F79-C946-4FD9-A37B-EA51318AF7D7}" dt="2023-07-25T19:23:46.474" v="6929" actId="1076"/>
          <ac:picMkLst>
            <pc:docMk/>
            <pc:sldMk cId="3869789237" sldId="304"/>
            <ac:picMk id="8" creationId="{2ABBA5FE-4B54-F70E-4790-782CA5691F96}"/>
          </ac:picMkLst>
        </pc:picChg>
      </pc:sldChg>
      <pc:sldChg chg="addSp modSp mod">
        <pc:chgData name="Hoffman, Samuel" userId="d685927e-8501-4c0d-ab56-c91a7b4619af" providerId="ADAL" clId="{C2393F79-C946-4FD9-A37B-EA51318AF7D7}" dt="2023-07-25T19:41:47.577" v="7578" actId="20577"/>
        <pc:sldMkLst>
          <pc:docMk/>
          <pc:sldMk cId="80090182" sldId="305"/>
        </pc:sldMkLst>
        <pc:spChg chg="mod">
          <ac:chgData name="Hoffman, Samuel" userId="d685927e-8501-4c0d-ab56-c91a7b4619af" providerId="ADAL" clId="{C2393F79-C946-4FD9-A37B-EA51318AF7D7}" dt="2023-07-25T19:41:47.577" v="7578" actId="20577"/>
          <ac:spMkLst>
            <pc:docMk/>
            <pc:sldMk cId="80090182" sldId="305"/>
            <ac:spMk id="3" creationId="{373827F3-F386-AA4E-80ED-D86DEF8C158D}"/>
          </ac:spMkLst>
        </pc:spChg>
        <pc:picChg chg="add mod">
          <ac:chgData name="Hoffman, Samuel" userId="d685927e-8501-4c0d-ab56-c91a7b4619af" providerId="ADAL" clId="{C2393F79-C946-4FD9-A37B-EA51318AF7D7}" dt="2023-07-25T19:33:43.237" v="7151" actId="1076"/>
          <ac:picMkLst>
            <pc:docMk/>
            <pc:sldMk cId="80090182" sldId="305"/>
            <ac:picMk id="6" creationId="{6015B3F3-61BC-68E1-D077-38E502155F60}"/>
          </ac:picMkLst>
        </pc:picChg>
      </pc:sldChg>
      <pc:sldChg chg="addSp modSp mod">
        <pc:chgData name="Hoffman, Samuel" userId="d685927e-8501-4c0d-ab56-c91a7b4619af" providerId="ADAL" clId="{C2393F79-C946-4FD9-A37B-EA51318AF7D7}" dt="2023-07-25T19:48:39.625" v="8223" actId="20577"/>
        <pc:sldMkLst>
          <pc:docMk/>
          <pc:sldMk cId="3145340593" sldId="306"/>
        </pc:sldMkLst>
        <pc:spChg chg="mod">
          <ac:chgData name="Hoffman, Samuel" userId="d685927e-8501-4c0d-ab56-c91a7b4619af" providerId="ADAL" clId="{C2393F79-C946-4FD9-A37B-EA51318AF7D7}" dt="2023-07-25T19:48:39.625" v="8223" actId="20577"/>
          <ac:spMkLst>
            <pc:docMk/>
            <pc:sldMk cId="3145340593" sldId="306"/>
            <ac:spMk id="3" creationId="{373827F3-F386-AA4E-80ED-D86DEF8C158D}"/>
          </ac:spMkLst>
        </pc:spChg>
        <pc:picChg chg="add mod">
          <ac:chgData name="Hoffman, Samuel" userId="d685927e-8501-4c0d-ab56-c91a7b4619af" providerId="ADAL" clId="{C2393F79-C946-4FD9-A37B-EA51318AF7D7}" dt="2023-07-25T19:46:49.150" v="7974" actId="1076"/>
          <ac:picMkLst>
            <pc:docMk/>
            <pc:sldMk cId="3145340593" sldId="306"/>
            <ac:picMk id="6" creationId="{40CCF984-3989-DD1E-FCA1-55FB1BEBE454}"/>
          </ac:picMkLst>
        </pc:picChg>
      </pc:sldChg>
      <pc:sldChg chg="addSp modSp mod">
        <pc:chgData name="Hoffman, Samuel" userId="d685927e-8501-4c0d-ab56-c91a7b4619af" providerId="ADAL" clId="{C2393F79-C946-4FD9-A37B-EA51318AF7D7}" dt="2023-07-25T19:46:08.696" v="7970" actId="20577"/>
        <pc:sldMkLst>
          <pc:docMk/>
          <pc:sldMk cId="1106727586" sldId="307"/>
        </pc:sldMkLst>
        <pc:spChg chg="mod">
          <ac:chgData name="Hoffman, Samuel" userId="d685927e-8501-4c0d-ab56-c91a7b4619af" providerId="ADAL" clId="{C2393F79-C946-4FD9-A37B-EA51318AF7D7}" dt="2023-07-25T19:46:08.696" v="7970" actId="20577"/>
          <ac:spMkLst>
            <pc:docMk/>
            <pc:sldMk cId="1106727586" sldId="307"/>
            <ac:spMk id="3" creationId="{373827F3-F386-AA4E-80ED-D86DEF8C158D}"/>
          </ac:spMkLst>
        </pc:spChg>
        <pc:picChg chg="add mod">
          <ac:chgData name="Hoffman, Samuel" userId="d685927e-8501-4c0d-ab56-c91a7b4619af" providerId="ADAL" clId="{C2393F79-C946-4FD9-A37B-EA51318AF7D7}" dt="2023-07-25T19:43:47.934" v="7582" actId="1076"/>
          <ac:picMkLst>
            <pc:docMk/>
            <pc:sldMk cId="1106727586" sldId="307"/>
            <ac:picMk id="6" creationId="{776B5018-4445-3EEB-D370-80EDF57CF8DA}"/>
          </ac:picMkLst>
        </pc:picChg>
      </pc:sldChg>
      <pc:sldChg chg="addSp modSp mod">
        <pc:chgData name="Hoffman, Samuel" userId="d685927e-8501-4c0d-ab56-c91a7b4619af" providerId="ADAL" clId="{C2393F79-C946-4FD9-A37B-EA51318AF7D7}" dt="2023-07-25T20:02:23.782" v="8513" actId="20577"/>
        <pc:sldMkLst>
          <pc:docMk/>
          <pc:sldMk cId="706594483" sldId="308"/>
        </pc:sldMkLst>
        <pc:spChg chg="mod">
          <ac:chgData name="Hoffman, Samuel" userId="d685927e-8501-4c0d-ab56-c91a7b4619af" providerId="ADAL" clId="{C2393F79-C946-4FD9-A37B-EA51318AF7D7}" dt="2023-07-25T20:02:23.782" v="8513" actId="20577"/>
          <ac:spMkLst>
            <pc:docMk/>
            <pc:sldMk cId="706594483" sldId="308"/>
            <ac:spMk id="3" creationId="{373827F3-F386-AA4E-80ED-D86DEF8C158D}"/>
          </ac:spMkLst>
        </pc:spChg>
        <pc:picChg chg="add mod">
          <ac:chgData name="Hoffman, Samuel" userId="d685927e-8501-4c0d-ab56-c91a7b4619af" providerId="ADAL" clId="{C2393F79-C946-4FD9-A37B-EA51318AF7D7}" dt="2023-07-25T19:56:58.886" v="8226" actId="1076"/>
          <ac:picMkLst>
            <pc:docMk/>
            <pc:sldMk cId="706594483" sldId="308"/>
            <ac:picMk id="6" creationId="{B91639B7-5A3F-419F-F4C0-09D3C7926289}"/>
          </ac:picMkLst>
        </pc:picChg>
      </pc:sldChg>
      <pc:sldChg chg="addSp modSp mod">
        <pc:chgData name="Hoffman, Samuel" userId="d685927e-8501-4c0d-ab56-c91a7b4619af" providerId="ADAL" clId="{C2393F79-C946-4FD9-A37B-EA51318AF7D7}" dt="2023-07-25T20:10:54.185" v="8727" actId="20577"/>
        <pc:sldMkLst>
          <pc:docMk/>
          <pc:sldMk cId="1794738657" sldId="309"/>
        </pc:sldMkLst>
        <pc:spChg chg="mod">
          <ac:chgData name="Hoffman, Samuel" userId="d685927e-8501-4c0d-ab56-c91a7b4619af" providerId="ADAL" clId="{C2393F79-C946-4FD9-A37B-EA51318AF7D7}" dt="2023-07-25T20:10:54.185" v="8727" actId="20577"/>
          <ac:spMkLst>
            <pc:docMk/>
            <pc:sldMk cId="1794738657" sldId="309"/>
            <ac:spMk id="5" creationId="{1B07C49E-AFFC-EC46-8930-E4D428F5F943}"/>
          </ac:spMkLst>
        </pc:spChg>
        <pc:picChg chg="add mod">
          <ac:chgData name="Hoffman, Samuel" userId="d685927e-8501-4c0d-ab56-c91a7b4619af" providerId="ADAL" clId="{C2393F79-C946-4FD9-A37B-EA51318AF7D7}" dt="2023-07-25T20:09:23.304" v="8588" actId="1076"/>
          <ac:picMkLst>
            <pc:docMk/>
            <pc:sldMk cId="1794738657" sldId="309"/>
            <ac:picMk id="6" creationId="{BC6EE544-C9E6-8BF3-A349-4D12431F3218}"/>
          </ac:picMkLst>
        </pc:picChg>
      </pc:sldChg>
      <pc:sldChg chg="addSp modSp mod">
        <pc:chgData name="Hoffman, Samuel" userId="d685927e-8501-4c0d-ab56-c91a7b4619af" providerId="ADAL" clId="{C2393F79-C946-4FD9-A37B-EA51318AF7D7}" dt="2023-07-31T14:20:22.767" v="9762" actId="20577"/>
        <pc:sldMkLst>
          <pc:docMk/>
          <pc:sldMk cId="4010014743" sldId="310"/>
        </pc:sldMkLst>
        <pc:spChg chg="mod">
          <ac:chgData name="Hoffman, Samuel" userId="d685927e-8501-4c0d-ab56-c91a7b4619af" providerId="ADAL" clId="{C2393F79-C946-4FD9-A37B-EA51318AF7D7}" dt="2023-07-31T14:20:22.767" v="9762" actId="20577"/>
          <ac:spMkLst>
            <pc:docMk/>
            <pc:sldMk cId="4010014743" sldId="310"/>
            <ac:spMk id="5" creationId="{1B07C49E-AFFC-EC46-8930-E4D428F5F943}"/>
          </ac:spMkLst>
        </pc:spChg>
        <pc:picChg chg="add mod">
          <ac:chgData name="Hoffman, Samuel" userId="d685927e-8501-4c0d-ab56-c91a7b4619af" providerId="ADAL" clId="{C2393F79-C946-4FD9-A37B-EA51318AF7D7}" dt="2023-07-25T20:12:14.095" v="8829" actId="1076"/>
          <ac:picMkLst>
            <pc:docMk/>
            <pc:sldMk cId="4010014743" sldId="310"/>
            <ac:picMk id="6" creationId="{A45013C4-CA5F-7551-0640-FBD28AD1D6CC}"/>
          </ac:picMkLst>
        </pc:picChg>
      </pc:sldChg>
      <pc:sldChg chg="addSp modSp mod">
        <pc:chgData name="Hoffman, Samuel" userId="d685927e-8501-4c0d-ab56-c91a7b4619af" providerId="ADAL" clId="{C2393F79-C946-4FD9-A37B-EA51318AF7D7}" dt="2023-07-31T14:21:36.044" v="9930" actId="20577"/>
        <pc:sldMkLst>
          <pc:docMk/>
          <pc:sldMk cId="2735560525" sldId="311"/>
        </pc:sldMkLst>
        <pc:spChg chg="mod">
          <ac:chgData name="Hoffman, Samuel" userId="d685927e-8501-4c0d-ab56-c91a7b4619af" providerId="ADAL" clId="{C2393F79-C946-4FD9-A37B-EA51318AF7D7}" dt="2023-07-31T14:21:36.044" v="9930" actId="20577"/>
          <ac:spMkLst>
            <pc:docMk/>
            <pc:sldMk cId="2735560525" sldId="311"/>
            <ac:spMk id="5" creationId="{1B07C49E-AFFC-EC46-8930-E4D428F5F943}"/>
          </ac:spMkLst>
        </pc:spChg>
        <pc:picChg chg="add mod">
          <ac:chgData name="Hoffman, Samuel" userId="d685927e-8501-4c0d-ab56-c91a7b4619af" providerId="ADAL" clId="{C2393F79-C946-4FD9-A37B-EA51318AF7D7}" dt="2023-07-25T20:13:30.879" v="8923" actId="1076"/>
          <ac:picMkLst>
            <pc:docMk/>
            <pc:sldMk cId="2735560525" sldId="311"/>
            <ac:picMk id="6" creationId="{1F5D9A83-7F5F-EE5E-3AE8-C0D0C0FC85FB}"/>
          </ac:picMkLst>
        </pc:picChg>
      </pc:sldChg>
      <pc:sldChg chg="addSp modSp mod">
        <pc:chgData name="Hoffman, Samuel" userId="d685927e-8501-4c0d-ab56-c91a7b4619af" providerId="ADAL" clId="{C2393F79-C946-4FD9-A37B-EA51318AF7D7}" dt="2023-07-31T14:24:13.356" v="10086" actId="20577"/>
        <pc:sldMkLst>
          <pc:docMk/>
          <pc:sldMk cId="1434679925" sldId="312"/>
        </pc:sldMkLst>
        <pc:spChg chg="mod">
          <ac:chgData name="Hoffman, Samuel" userId="d685927e-8501-4c0d-ab56-c91a7b4619af" providerId="ADAL" clId="{C2393F79-C946-4FD9-A37B-EA51318AF7D7}" dt="2023-07-31T14:24:13.356" v="10086" actId="20577"/>
          <ac:spMkLst>
            <pc:docMk/>
            <pc:sldMk cId="1434679925" sldId="312"/>
            <ac:spMk id="5" creationId="{1B07C49E-AFFC-EC46-8930-E4D428F5F943}"/>
          </ac:spMkLst>
        </pc:spChg>
        <pc:picChg chg="add mod">
          <ac:chgData name="Hoffman, Samuel" userId="d685927e-8501-4c0d-ab56-c91a7b4619af" providerId="ADAL" clId="{C2393F79-C946-4FD9-A37B-EA51318AF7D7}" dt="2023-07-25T20:26:09.397" v="9024" actId="1076"/>
          <ac:picMkLst>
            <pc:docMk/>
            <pc:sldMk cId="1434679925" sldId="312"/>
            <ac:picMk id="6" creationId="{874E3D67-4745-0C84-E6DB-3A9389FE9845}"/>
          </ac:picMkLst>
        </pc:picChg>
      </pc:sldChg>
      <pc:sldChg chg="addSp modSp mod">
        <pc:chgData name="Hoffman, Samuel" userId="d685927e-8501-4c0d-ab56-c91a7b4619af" providerId="ADAL" clId="{C2393F79-C946-4FD9-A37B-EA51318AF7D7}" dt="2023-07-31T14:28:18.732" v="10373" actId="20577"/>
        <pc:sldMkLst>
          <pc:docMk/>
          <pc:sldMk cId="1756972646" sldId="313"/>
        </pc:sldMkLst>
        <pc:spChg chg="mod">
          <ac:chgData name="Hoffman, Samuel" userId="d685927e-8501-4c0d-ab56-c91a7b4619af" providerId="ADAL" clId="{C2393F79-C946-4FD9-A37B-EA51318AF7D7}" dt="2023-07-31T14:28:18.732" v="10373" actId="20577"/>
          <ac:spMkLst>
            <pc:docMk/>
            <pc:sldMk cId="1756972646" sldId="313"/>
            <ac:spMk id="5" creationId="{1B07C49E-AFFC-EC46-8930-E4D428F5F943}"/>
          </ac:spMkLst>
        </pc:spChg>
        <pc:picChg chg="add mod">
          <ac:chgData name="Hoffman, Samuel" userId="d685927e-8501-4c0d-ab56-c91a7b4619af" providerId="ADAL" clId="{C2393F79-C946-4FD9-A37B-EA51318AF7D7}" dt="2023-07-31T14:26:02.169" v="10245" actId="1076"/>
          <ac:picMkLst>
            <pc:docMk/>
            <pc:sldMk cId="1756972646" sldId="313"/>
            <ac:picMk id="6" creationId="{718C11A3-4696-B353-3DFC-DB43DC85C6B9}"/>
          </ac:picMkLst>
        </pc:picChg>
      </pc:sldChg>
      <pc:sldChg chg="addSp modSp mod">
        <pc:chgData name="Hoffman, Samuel" userId="d685927e-8501-4c0d-ab56-c91a7b4619af" providerId="ADAL" clId="{C2393F79-C946-4FD9-A37B-EA51318AF7D7}" dt="2023-07-31T14:25:48.250" v="10244" actId="20577"/>
        <pc:sldMkLst>
          <pc:docMk/>
          <pc:sldMk cId="639399535" sldId="314"/>
        </pc:sldMkLst>
        <pc:spChg chg="mod">
          <ac:chgData name="Hoffman, Samuel" userId="d685927e-8501-4c0d-ab56-c91a7b4619af" providerId="ADAL" clId="{C2393F79-C946-4FD9-A37B-EA51318AF7D7}" dt="2023-07-31T14:25:48.250" v="10244" actId="20577"/>
          <ac:spMkLst>
            <pc:docMk/>
            <pc:sldMk cId="639399535" sldId="314"/>
            <ac:spMk id="5" creationId="{1B07C49E-AFFC-EC46-8930-E4D428F5F943}"/>
          </ac:spMkLst>
        </pc:spChg>
        <pc:picChg chg="add mod">
          <ac:chgData name="Hoffman, Samuel" userId="d685927e-8501-4c0d-ab56-c91a7b4619af" providerId="ADAL" clId="{C2393F79-C946-4FD9-A37B-EA51318AF7D7}" dt="2023-07-31T14:24:22.927" v="10087" actId="1076"/>
          <ac:picMkLst>
            <pc:docMk/>
            <pc:sldMk cId="639399535" sldId="314"/>
            <ac:picMk id="3" creationId="{E66651E3-A1A0-34FF-F9FA-5F4FD569F0CB}"/>
          </ac:picMkLst>
        </pc:picChg>
      </pc:sldChg>
      <pc:sldChg chg="addSp modSp mod">
        <pc:chgData name="Hoffman, Samuel" userId="d685927e-8501-4c0d-ab56-c91a7b4619af" providerId="ADAL" clId="{C2393F79-C946-4FD9-A37B-EA51318AF7D7}" dt="2023-07-31T14:30:47.569" v="10514" actId="1076"/>
        <pc:sldMkLst>
          <pc:docMk/>
          <pc:sldMk cId="3566646398" sldId="315"/>
        </pc:sldMkLst>
        <pc:spChg chg="mod">
          <ac:chgData name="Hoffman, Samuel" userId="d685927e-8501-4c0d-ab56-c91a7b4619af" providerId="ADAL" clId="{C2393F79-C946-4FD9-A37B-EA51318AF7D7}" dt="2023-07-31T14:30:47.569" v="10514" actId="1076"/>
          <ac:spMkLst>
            <pc:docMk/>
            <pc:sldMk cId="3566646398" sldId="315"/>
            <ac:spMk id="5" creationId="{1B07C49E-AFFC-EC46-8930-E4D428F5F943}"/>
          </ac:spMkLst>
        </pc:spChg>
        <pc:picChg chg="add mod modCrop">
          <ac:chgData name="Hoffman, Samuel" userId="d685927e-8501-4c0d-ab56-c91a7b4619af" providerId="ADAL" clId="{C2393F79-C946-4FD9-A37B-EA51318AF7D7}" dt="2023-07-31T14:29:46.162" v="10382" actId="1076"/>
          <ac:picMkLst>
            <pc:docMk/>
            <pc:sldMk cId="3566646398" sldId="315"/>
            <ac:picMk id="2" creationId="{EF031443-2ABF-A67B-97C6-559744366956}"/>
          </ac:picMkLst>
        </pc:picChg>
        <pc:picChg chg="add mod modCrop">
          <ac:chgData name="Hoffman, Samuel" userId="d685927e-8501-4c0d-ab56-c91a7b4619af" providerId="ADAL" clId="{C2393F79-C946-4FD9-A37B-EA51318AF7D7}" dt="2023-07-31T14:29:48.449" v="10383" actId="1076"/>
          <ac:picMkLst>
            <pc:docMk/>
            <pc:sldMk cId="3566646398" sldId="315"/>
            <ac:picMk id="6" creationId="{CC8496DD-5949-1008-B3CC-95E4B6169B23}"/>
          </ac:picMkLst>
        </pc:picChg>
      </pc:sldChg>
      <pc:sldChg chg="addSp modSp mod">
        <pc:chgData name="Hoffman, Samuel" userId="d685927e-8501-4c0d-ab56-c91a7b4619af" providerId="ADAL" clId="{C2393F79-C946-4FD9-A37B-EA51318AF7D7}" dt="2023-07-31T14:48:27.761" v="10802" actId="20577"/>
        <pc:sldMkLst>
          <pc:docMk/>
          <pc:sldMk cId="1398439132" sldId="316"/>
        </pc:sldMkLst>
        <pc:spChg chg="mod">
          <ac:chgData name="Hoffman, Samuel" userId="d685927e-8501-4c0d-ab56-c91a7b4619af" providerId="ADAL" clId="{C2393F79-C946-4FD9-A37B-EA51318AF7D7}" dt="2023-07-31T14:48:27.761" v="10802" actId="20577"/>
          <ac:spMkLst>
            <pc:docMk/>
            <pc:sldMk cId="1398439132" sldId="316"/>
            <ac:spMk id="5" creationId="{1B07C49E-AFFC-EC46-8930-E4D428F5F943}"/>
          </ac:spMkLst>
        </pc:spChg>
        <pc:picChg chg="add mod">
          <ac:chgData name="Hoffman, Samuel" userId="d685927e-8501-4c0d-ab56-c91a7b4619af" providerId="ADAL" clId="{C2393F79-C946-4FD9-A37B-EA51318AF7D7}" dt="2023-07-31T14:48:13.398" v="10784" actId="1076"/>
          <ac:picMkLst>
            <pc:docMk/>
            <pc:sldMk cId="1398439132" sldId="316"/>
            <ac:picMk id="6" creationId="{656A5753-061D-0B1D-0179-BC7E0FBB9E50}"/>
          </ac:picMkLst>
        </pc:picChg>
      </pc:sldChg>
      <pc:sldChg chg="addSp modSp mod">
        <pc:chgData name="Hoffman, Samuel" userId="d685927e-8501-4c0d-ab56-c91a7b4619af" providerId="ADAL" clId="{C2393F79-C946-4FD9-A37B-EA51318AF7D7}" dt="2023-07-31T14:50:41.163" v="10921" actId="20577"/>
        <pc:sldMkLst>
          <pc:docMk/>
          <pc:sldMk cId="3975168428" sldId="317"/>
        </pc:sldMkLst>
        <pc:spChg chg="mod">
          <ac:chgData name="Hoffman, Samuel" userId="d685927e-8501-4c0d-ab56-c91a7b4619af" providerId="ADAL" clId="{C2393F79-C946-4FD9-A37B-EA51318AF7D7}" dt="2023-07-31T14:50:41.163" v="10921" actId="20577"/>
          <ac:spMkLst>
            <pc:docMk/>
            <pc:sldMk cId="3975168428" sldId="317"/>
            <ac:spMk id="5" creationId="{1B07C49E-AFFC-EC46-8930-E4D428F5F943}"/>
          </ac:spMkLst>
        </pc:spChg>
        <pc:picChg chg="add mod">
          <ac:chgData name="Hoffman, Samuel" userId="d685927e-8501-4c0d-ab56-c91a7b4619af" providerId="ADAL" clId="{C2393F79-C946-4FD9-A37B-EA51318AF7D7}" dt="2023-07-31T14:49:42.039" v="10804" actId="1076"/>
          <ac:picMkLst>
            <pc:docMk/>
            <pc:sldMk cId="3975168428" sldId="317"/>
            <ac:picMk id="6" creationId="{6E172047-D946-1179-284E-BB5FA2ED0705}"/>
          </ac:picMkLst>
        </pc:picChg>
      </pc:sldChg>
      <pc:sldChg chg="addSp delSp modSp mod">
        <pc:chgData name="Hoffman, Samuel" userId="d685927e-8501-4c0d-ab56-c91a7b4619af" providerId="ADAL" clId="{C2393F79-C946-4FD9-A37B-EA51318AF7D7}" dt="2023-07-31T15:21:30.450" v="11415" actId="20577"/>
        <pc:sldMkLst>
          <pc:docMk/>
          <pc:sldMk cId="239597884" sldId="318"/>
        </pc:sldMkLst>
        <pc:spChg chg="del">
          <ac:chgData name="Hoffman, Samuel" userId="d685927e-8501-4c0d-ab56-c91a7b4619af" providerId="ADAL" clId="{C2393F79-C946-4FD9-A37B-EA51318AF7D7}" dt="2023-07-31T14:58:56.277" v="11199" actId="478"/>
          <ac:spMkLst>
            <pc:docMk/>
            <pc:sldMk cId="239597884" sldId="318"/>
            <ac:spMk id="5" creationId="{85D9F803-CDBC-C74C-AF1B-2B5937D1C241}"/>
          </ac:spMkLst>
        </pc:spChg>
        <pc:spChg chg="add mod">
          <ac:chgData name="Hoffman, Samuel" userId="d685927e-8501-4c0d-ab56-c91a7b4619af" providerId="ADAL" clId="{C2393F79-C946-4FD9-A37B-EA51318AF7D7}" dt="2023-07-31T15:16:42.092" v="11316" actId="1076"/>
          <ac:spMkLst>
            <pc:docMk/>
            <pc:sldMk cId="239597884" sldId="318"/>
            <ac:spMk id="6" creationId="{B1DFAF2D-701E-9A4C-A44A-211CADB0BFB3}"/>
          </ac:spMkLst>
        </pc:spChg>
        <pc:spChg chg="mod">
          <ac:chgData name="Hoffman, Samuel" userId="d685927e-8501-4c0d-ab56-c91a7b4619af" providerId="ADAL" clId="{C2393F79-C946-4FD9-A37B-EA51318AF7D7}" dt="2023-07-31T15:10:24.406" v="11231" actId="20577"/>
          <ac:spMkLst>
            <pc:docMk/>
            <pc:sldMk cId="239597884" sldId="318"/>
            <ac:spMk id="8" creationId="{2E0ECA32-E146-40DA-85CD-9677244BC3EC}"/>
          </ac:spMkLst>
        </pc:spChg>
        <pc:spChg chg="add mod">
          <ac:chgData name="Hoffman, Samuel" userId="d685927e-8501-4c0d-ab56-c91a7b4619af" providerId="ADAL" clId="{C2393F79-C946-4FD9-A37B-EA51318AF7D7}" dt="2023-07-31T15:16:27.438" v="11313" actId="1076"/>
          <ac:spMkLst>
            <pc:docMk/>
            <pc:sldMk cId="239597884" sldId="318"/>
            <ac:spMk id="12" creationId="{3A96E737-114D-4870-F2EF-AC5878D4CB72}"/>
          </ac:spMkLst>
        </pc:spChg>
        <pc:spChg chg="add mod">
          <ac:chgData name="Hoffman, Samuel" userId="d685927e-8501-4c0d-ab56-c91a7b4619af" providerId="ADAL" clId="{C2393F79-C946-4FD9-A37B-EA51318AF7D7}" dt="2023-07-31T15:21:30.450" v="11415" actId="20577"/>
          <ac:spMkLst>
            <pc:docMk/>
            <pc:sldMk cId="239597884" sldId="318"/>
            <ac:spMk id="13" creationId="{A9011070-6A08-A69F-656B-B6A95F039501}"/>
          </ac:spMkLst>
        </pc:spChg>
        <pc:picChg chg="add mod modCrop">
          <ac:chgData name="Hoffman, Samuel" userId="d685927e-8501-4c0d-ab56-c91a7b4619af" providerId="ADAL" clId="{C2393F79-C946-4FD9-A37B-EA51318AF7D7}" dt="2023-07-31T15:16:53.834" v="11318" actId="1076"/>
          <ac:picMkLst>
            <pc:docMk/>
            <pc:sldMk cId="239597884" sldId="318"/>
            <ac:picMk id="4" creationId="{A563162A-D653-74B7-C358-FBC521293549}"/>
          </ac:picMkLst>
        </pc:picChg>
        <pc:picChg chg="add del mod">
          <ac:chgData name="Hoffman, Samuel" userId="d685927e-8501-4c0d-ab56-c91a7b4619af" providerId="ADAL" clId="{C2393F79-C946-4FD9-A37B-EA51318AF7D7}" dt="2023-07-31T15:13:20.184" v="11268" actId="478"/>
          <ac:picMkLst>
            <pc:docMk/>
            <pc:sldMk cId="239597884" sldId="318"/>
            <ac:picMk id="9" creationId="{2FCDFED6-DD32-3C8E-7B4C-17302A552117}"/>
          </ac:picMkLst>
        </pc:picChg>
        <pc:picChg chg="add mod">
          <ac:chgData name="Hoffman, Samuel" userId="d685927e-8501-4c0d-ab56-c91a7b4619af" providerId="ADAL" clId="{C2393F79-C946-4FD9-A37B-EA51318AF7D7}" dt="2023-07-31T15:16:27.438" v="11313" actId="1076"/>
          <ac:picMkLst>
            <pc:docMk/>
            <pc:sldMk cId="239597884" sldId="318"/>
            <ac:picMk id="11" creationId="{C0F0B9DB-F70A-1583-9FC9-EAE5370EA48F}"/>
          </ac:picMkLst>
        </pc:picChg>
      </pc:sldChg>
      <pc:sldChg chg="addSp modSp mod">
        <pc:chgData name="Hoffman, Samuel" userId="d685927e-8501-4c0d-ab56-c91a7b4619af" providerId="ADAL" clId="{C2393F79-C946-4FD9-A37B-EA51318AF7D7}" dt="2023-07-31T15:35:24.546" v="11892" actId="20577"/>
        <pc:sldMkLst>
          <pc:docMk/>
          <pc:sldMk cId="232499080" sldId="319"/>
        </pc:sldMkLst>
        <pc:spChg chg="mod">
          <ac:chgData name="Hoffman, Samuel" userId="d685927e-8501-4c0d-ab56-c91a7b4619af" providerId="ADAL" clId="{C2393F79-C946-4FD9-A37B-EA51318AF7D7}" dt="2023-07-31T15:35:24.546" v="11892" actId="20577"/>
          <ac:spMkLst>
            <pc:docMk/>
            <pc:sldMk cId="232499080" sldId="319"/>
            <ac:spMk id="5" creationId="{85D9F803-CDBC-C74C-AF1B-2B5937D1C241}"/>
          </ac:spMkLst>
        </pc:spChg>
        <pc:spChg chg="mod">
          <ac:chgData name="Hoffman, Samuel" userId="d685927e-8501-4c0d-ab56-c91a7b4619af" providerId="ADAL" clId="{C2393F79-C946-4FD9-A37B-EA51318AF7D7}" dt="2023-07-31T15:32:46.656" v="11479" actId="20577"/>
          <ac:spMkLst>
            <pc:docMk/>
            <pc:sldMk cId="232499080" sldId="319"/>
            <ac:spMk id="8" creationId="{34C97452-C78A-4701-B8AB-ABFE63D5BEDE}"/>
          </ac:spMkLst>
        </pc:spChg>
        <pc:picChg chg="add mod modCrop">
          <ac:chgData name="Hoffman, Samuel" userId="d685927e-8501-4c0d-ab56-c91a7b4619af" providerId="ADAL" clId="{C2393F79-C946-4FD9-A37B-EA51318AF7D7}" dt="2023-07-31T15:33:11.494" v="11485" actId="1076"/>
          <ac:picMkLst>
            <pc:docMk/>
            <pc:sldMk cId="232499080" sldId="319"/>
            <ac:picMk id="4" creationId="{0CE3238A-8484-E5AB-D900-3EAD382CDE10}"/>
          </ac:picMkLst>
        </pc:picChg>
      </pc:sldChg>
      <pc:sldChg chg="addSp modSp mod">
        <pc:chgData name="Hoffman, Samuel" userId="d685927e-8501-4c0d-ab56-c91a7b4619af" providerId="ADAL" clId="{C2393F79-C946-4FD9-A37B-EA51318AF7D7}" dt="2023-07-31T19:08:07.614" v="13272" actId="20577"/>
        <pc:sldMkLst>
          <pc:docMk/>
          <pc:sldMk cId="3645034231" sldId="320"/>
        </pc:sldMkLst>
        <pc:spChg chg="mod">
          <ac:chgData name="Hoffman, Samuel" userId="d685927e-8501-4c0d-ab56-c91a7b4619af" providerId="ADAL" clId="{C2393F79-C946-4FD9-A37B-EA51318AF7D7}" dt="2023-07-31T19:08:07.614" v="13272" actId="20577"/>
          <ac:spMkLst>
            <pc:docMk/>
            <pc:sldMk cId="3645034231" sldId="320"/>
            <ac:spMk id="5" creationId="{1B07C49E-AFFC-EC46-8930-E4D428F5F943}"/>
          </ac:spMkLst>
        </pc:spChg>
        <pc:spChg chg="add mod">
          <ac:chgData name="Hoffman, Samuel" userId="d685927e-8501-4c0d-ab56-c91a7b4619af" providerId="ADAL" clId="{C2393F79-C946-4FD9-A37B-EA51318AF7D7}" dt="2023-07-31T18:59:09.936" v="13042" actId="1582"/>
          <ac:spMkLst>
            <pc:docMk/>
            <pc:sldMk cId="3645034231" sldId="320"/>
            <ac:spMk id="6" creationId="{E330C291-2B05-7992-D98F-C0DC8E3294A7}"/>
          </ac:spMkLst>
        </pc:spChg>
        <pc:picChg chg="add mod">
          <ac:chgData name="Hoffman, Samuel" userId="d685927e-8501-4c0d-ab56-c91a7b4619af" providerId="ADAL" clId="{C2393F79-C946-4FD9-A37B-EA51318AF7D7}" dt="2023-07-31T18:50:04.475" v="12796" actId="1076"/>
          <ac:picMkLst>
            <pc:docMk/>
            <pc:sldMk cId="3645034231" sldId="320"/>
            <ac:picMk id="3" creationId="{6BEBC23A-2019-4A87-40E2-10620F671B1A}"/>
          </ac:picMkLst>
        </pc:picChg>
      </pc:sldChg>
      <pc:sldChg chg="addSp modSp mod">
        <pc:chgData name="Hoffman, Samuel" userId="d685927e-8501-4c0d-ab56-c91a7b4619af" providerId="ADAL" clId="{C2393F79-C946-4FD9-A37B-EA51318AF7D7}" dt="2023-07-31T15:46:04.358" v="12105" actId="1076"/>
        <pc:sldMkLst>
          <pc:docMk/>
          <pc:sldMk cId="700132931" sldId="322"/>
        </pc:sldMkLst>
        <pc:spChg chg="mod">
          <ac:chgData name="Hoffman, Samuel" userId="d685927e-8501-4c0d-ab56-c91a7b4619af" providerId="ADAL" clId="{C2393F79-C946-4FD9-A37B-EA51318AF7D7}" dt="2023-07-31T15:45:12.833" v="12099" actId="20577"/>
          <ac:spMkLst>
            <pc:docMk/>
            <pc:sldMk cId="700132931" sldId="322"/>
            <ac:spMk id="5" creationId="{85D9F803-CDBC-C74C-AF1B-2B5937D1C241}"/>
          </ac:spMkLst>
        </pc:spChg>
        <pc:spChg chg="mod">
          <ac:chgData name="Hoffman, Samuel" userId="d685927e-8501-4c0d-ab56-c91a7b4619af" providerId="ADAL" clId="{C2393F79-C946-4FD9-A37B-EA51318AF7D7}" dt="2023-07-31T15:43:48.673" v="11941" actId="20577"/>
          <ac:spMkLst>
            <pc:docMk/>
            <pc:sldMk cId="700132931" sldId="322"/>
            <ac:spMk id="8" creationId="{9456A072-47A6-4424-9ABE-F398119040DD}"/>
          </ac:spMkLst>
        </pc:spChg>
        <pc:picChg chg="add mod modCrop">
          <ac:chgData name="Hoffman, Samuel" userId="d685927e-8501-4c0d-ab56-c91a7b4619af" providerId="ADAL" clId="{C2393F79-C946-4FD9-A37B-EA51318AF7D7}" dt="2023-07-31T15:46:04.358" v="12105" actId="1076"/>
          <ac:picMkLst>
            <pc:docMk/>
            <pc:sldMk cId="700132931" sldId="322"/>
            <ac:picMk id="4" creationId="{9E03B2A7-3DC8-6C10-370A-6401F6F57108}"/>
          </ac:picMkLst>
        </pc:picChg>
      </pc:sldChg>
      <pc:sldChg chg="addSp modSp mod">
        <pc:chgData name="Hoffman, Samuel" userId="d685927e-8501-4c0d-ab56-c91a7b4619af" providerId="ADAL" clId="{C2393F79-C946-4FD9-A37B-EA51318AF7D7}" dt="2023-07-31T16:02:53.360" v="12328" actId="1076"/>
        <pc:sldMkLst>
          <pc:docMk/>
          <pc:sldMk cId="1866160706" sldId="323"/>
        </pc:sldMkLst>
        <pc:spChg chg="mod">
          <ac:chgData name="Hoffman, Samuel" userId="d685927e-8501-4c0d-ab56-c91a7b4619af" providerId="ADAL" clId="{C2393F79-C946-4FD9-A37B-EA51318AF7D7}" dt="2023-07-31T16:02:35.545" v="12325" actId="255"/>
          <ac:spMkLst>
            <pc:docMk/>
            <pc:sldMk cId="1866160706" sldId="323"/>
            <ac:spMk id="5" creationId="{85D9F803-CDBC-C74C-AF1B-2B5937D1C241}"/>
          </ac:spMkLst>
        </pc:spChg>
        <pc:spChg chg="mod">
          <ac:chgData name="Hoffman, Samuel" userId="d685927e-8501-4c0d-ab56-c91a7b4619af" providerId="ADAL" clId="{C2393F79-C946-4FD9-A37B-EA51318AF7D7}" dt="2023-07-31T16:01:17.931" v="12128" actId="20577"/>
          <ac:spMkLst>
            <pc:docMk/>
            <pc:sldMk cId="1866160706" sldId="323"/>
            <ac:spMk id="8" creationId="{4EF94599-779E-457E-B57B-6063EBF7A840}"/>
          </ac:spMkLst>
        </pc:spChg>
        <pc:picChg chg="add mod">
          <ac:chgData name="Hoffman, Samuel" userId="d685927e-8501-4c0d-ab56-c91a7b4619af" providerId="ADAL" clId="{C2393F79-C946-4FD9-A37B-EA51318AF7D7}" dt="2023-07-31T16:02:53.360" v="12328" actId="1076"/>
          <ac:picMkLst>
            <pc:docMk/>
            <pc:sldMk cId="1866160706" sldId="323"/>
            <ac:picMk id="4" creationId="{90E3AE4D-328C-FC44-D304-561B27012C35}"/>
          </ac:picMkLst>
        </pc:picChg>
      </pc:sldChg>
      <pc:sldChg chg="addSp delSp modSp mod">
        <pc:chgData name="Hoffman, Samuel" userId="d685927e-8501-4c0d-ab56-c91a7b4619af" providerId="ADAL" clId="{C2393F79-C946-4FD9-A37B-EA51318AF7D7}" dt="2023-07-31T16:15:16.170" v="12590" actId="20577"/>
        <pc:sldMkLst>
          <pc:docMk/>
          <pc:sldMk cId="252359608" sldId="324"/>
        </pc:sldMkLst>
        <pc:spChg chg="del">
          <ac:chgData name="Hoffman, Samuel" userId="d685927e-8501-4c0d-ab56-c91a7b4619af" providerId="ADAL" clId="{C2393F79-C946-4FD9-A37B-EA51318AF7D7}" dt="2023-07-31T16:04:50.569" v="12359" actId="478"/>
          <ac:spMkLst>
            <pc:docMk/>
            <pc:sldMk cId="252359608" sldId="324"/>
            <ac:spMk id="5" creationId="{85D9F803-CDBC-C74C-AF1B-2B5937D1C241}"/>
          </ac:spMkLst>
        </pc:spChg>
        <pc:spChg chg="add del mod">
          <ac:chgData name="Hoffman, Samuel" userId="d685927e-8501-4c0d-ab56-c91a7b4619af" providerId="ADAL" clId="{C2393F79-C946-4FD9-A37B-EA51318AF7D7}" dt="2023-07-31T16:05:33.529" v="12381"/>
          <ac:spMkLst>
            <pc:docMk/>
            <pc:sldMk cId="252359608" sldId="324"/>
            <ac:spMk id="8" creationId="{CC572E57-3E2E-612E-B5FA-75207B3EBA18}"/>
          </ac:spMkLst>
        </pc:spChg>
        <pc:spChg chg="mod">
          <ac:chgData name="Hoffman, Samuel" userId="d685927e-8501-4c0d-ab56-c91a7b4619af" providerId="ADAL" clId="{C2393F79-C946-4FD9-A37B-EA51318AF7D7}" dt="2023-07-31T16:04:47.770" v="12358" actId="20577"/>
          <ac:spMkLst>
            <pc:docMk/>
            <pc:sldMk cId="252359608" sldId="324"/>
            <ac:spMk id="12" creationId="{4D271BF5-BAA1-4CEB-A575-76A097FABBBA}"/>
          </ac:spMkLst>
        </pc:spChg>
        <pc:spChg chg="add mod">
          <ac:chgData name="Hoffman, Samuel" userId="d685927e-8501-4c0d-ab56-c91a7b4619af" providerId="ADAL" clId="{C2393F79-C946-4FD9-A37B-EA51318AF7D7}" dt="2023-07-31T16:14:51.967" v="12524" actId="1076"/>
          <ac:spMkLst>
            <pc:docMk/>
            <pc:sldMk cId="252359608" sldId="324"/>
            <ac:spMk id="16" creationId="{8FCB4E02-F0B4-2FAA-F9DB-0DC333C38E90}"/>
          </ac:spMkLst>
        </pc:spChg>
        <pc:spChg chg="add mod">
          <ac:chgData name="Hoffman, Samuel" userId="d685927e-8501-4c0d-ab56-c91a7b4619af" providerId="ADAL" clId="{C2393F79-C946-4FD9-A37B-EA51318AF7D7}" dt="2023-07-31T16:15:16.170" v="12590" actId="20577"/>
          <ac:spMkLst>
            <pc:docMk/>
            <pc:sldMk cId="252359608" sldId="324"/>
            <ac:spMk id="17" creationId="{77225021-0D3D-1C09-2368-D91DD79A42BB}"/>
          </ac:spMkLst>
        </pc:spChg>
        <pc:picChg chg="add del">
          <ac:chgData name="Hoffman, Samuel" userId="d685927e-8501-4c0d-ab56-c91a7b4619af" providerId="ADAL" clId="{C2393F79-C946-4FD9-A37B-EA51318AF7D7}" dt="2023-07-31T16:04:54.234" v="12361" actId="478"/>
          <ac:picMkLst>
            <pc:docMk/>
            <pc:sldMk cId="252359608" sldId="324"/>
            <ac:picMk id="4" creationId="{2E6639FE-3A35-8CE8-841F-66D64236B555}"/>
          </ac:picMkLst>
        </pc:picChg>
        <pc:picChg chg="add del mod">
          <ac:chgData name="Hoffman, Samuel" userId="d685927e-8501-4c0d-ab56-c91a7b4619af" providerId="ADAL" clId="{C2393F79-C946-4FD9-A37B-EA51318AF7D7}" dt="2023-07-31T16:05:33.528" v="12379" actId="478"/>
          <ac:picMkLst>
            <pc:docMk/>
            <pc:sldMk cId="252359608" sldId="324"/>
            <ac:picMk id="7" creationId="{220967DA-91A2-24EA-A57E-06EC42E804CD}"/>
          </ac:picMkLst>
        </pc:picChg>
        <pc:picChg chg="add mod">
          <ac:chgData name="Hoffman, Samuel" userId="d685927e-8501-4c0d-ab56-c91a7b4619af" providerId="ADAL" clId="{C2393F79-C946-4FD9-A37B-EA51318AF7D7}" dt="2023-07-31T16:13:06.015" v="12390" actId="1076"/>
          <ac:picMkLst>
            <pc:docMk/>
            <pc:sldMk cId="252359608" sldId="324"/>
            <ac:picMk id="10" creationId="{DC9DCA9F-4E0D-8B74-47CC-948487FFF758}"/>
          </ac:picMkLst>
        </pc:picChg>
        <pc:picChg chg="add del">
          <ac:chgData name="Hoffman, Samuel" userId="d685927e-8501-4c0d-ab56-c91a7b4619af" providerId="ADAL" clId="{C2393F79-C946-4FD9-A37B-EA51318AF7D7}" dt="2023-07-31T16:07:37.210" v="12386" actId="478"/>
          <ac:picMkLst>
            <pc:docMk/>
            <pc:sldMk cId="252359608" sldId="324"/>
            <ac:picMk id="13" creationId="{BC280A2C-601F-1E64-D36C-4F96A2FD29B4}"/>
          </ac:picMkLst>
        </pc:picChg>
        <pc:picChg chg="add mod">
          <ac:chgData name="Hoffman, Samuel" userId="d685927e-8501-4c0d-ab56-c91a7b4619af" providerId="ADAL" clId="{C2393F79-C946-4FD9-A37B-EA51318AF7D7}" dt="2023-07-31T16:13:42.967" v="12395" actId="14100"/>
          <ac:picMkLst>
            <pc:docMk/>
            <pc:sldMk cId="252359608" sldId="324"/>
            <ac:picMk id="15" creationId="{2D383C7E-52D0-DBA9-ABF1-BEC544B74F43}"/>
          </ac:picMkLst>
        </pc:picChg>
      </pc:sldChg>
      <pc:sldChg chg="modSp mod">
        <pc:chgData name="Hoffman, Samuel" userId="d685927e-8501-4c0d-ab56-c91a7b4619af" providerId="ADAL" clId="{C2393F79-C946-4FD9-A37B-EA51318AF7D7}" dt="2023-07-13T19:55:24.810" v="2734" actId="20577"/>
        <pc:sldMkLst>
          <pc:docMk/>
          <pc:sldMk cId="1277611629" sldId="327"/>
        </pc:sldMkLst>
        <pc:spChg chg="mod">
          <ac:chgData name="Hoffman, Samuel" userId="d685927e-8501-4c0d-ab56-c91a7b4619af" providerId="ADAL" clId="{C2393F79-C946-4FD9-A37B-EA51318AF7D7}" dt="2023-07-13T19:55:24.810" v="2734" actId="20577"/>
          <ac:spMkLst>
            <pc:docMk/>
            <pc:sldMk cId="1277611629" sldId="327"/>
            <ac:spMk id="6" creationId="{2C36AF9D-A911-994B-90EA-013D4CDA5604}"/>
          </ac:spMkLst>
        </pc:spChg>
      </pc:sldChg>
      <pc:sldChg chg="modSp mod">
        <pc:chgData name="Hoffman, Samuel" userId="d685927e-8501-4c0d-ab56-c91a7b4619af" providerId="ADAL" clId="{C2393F79-C946-4FD9-A37B-EA51318AF7D7}" dt="2023-07-31T19:44:06.015" v="14057" actId="20577"/>
        <pc:sldMkLst>
          <pc:docMk/>
          <pc:sldMk cId="724038033" sldId="330"/>
        </pc:sldMkLst>
        <pc:spChg chg="mod">
          <ac:chgData name="Hoffman, Samuel" userId="d685927e-8501-4c0d-ab56-c91a7b4619af" providerId="ADAL" clId="{C2393F79-C946-4FD9-A37B-EA51318AF7D7}" dt="2023-07-31T19:44:06.015" v="14057" actId="20577"/>
          <ac:spMkLst>
            <pc:docMk/>
            <pc:sldMk cId="724038033" sldId="330"/>
            <ac:spMk id="10" creationId="{79EF1473-3ADD-43F1-A495-57AAB7FD902F}"/>
          </ac:spMkLst>
        </pc:spChg>
      </pc:sldChg>
      <pc:sldChg chg="modSp mod">
        <pc:chgData name="Hoffman, Samuel" userId="d685927e-8501-4c0d-ab56-c91a7b4619af" providerId="ADAL" clId="{C2393F79-C946-4FD9-A37B-EA51318AF7D7}" dt="2023-07-11T18:34:07.778" v="1599" actId="20577"/>
        <pc:sldMkLst>
          <pc:docMk/>
          <pc:sldMk cId="1980221439" sldId="331"/>
        </pc:sldMkLst>
        <pc:spChg chg="mod">
          <ac:chgData name="Hoffman, Samuel" userId="d685927e-8501-4c0d-ab56-c91a7b4619af" providerId="ADAL" clId="{C2393F79-C946-4FD9-A37B-EA51318AF7D7}" dt="2023-07-11T18:34:07.778" v="1599" actId="20577"/>
          <ac:spMkLst>
            <pc:docMk/>
            <pc:sldMk cId="1980221439" sldId="331"/>
            <ac:spMk id="10" creationId="{79EF1473-3ADD-43F1-A495-57AAB7FD902F}"/>
          </ac:spMkLst>
        </pc:spChg>
      </pc:sldChg>
      <pc:sldChg chg="modSp mod">
        <pc:chgData name="Hoffman, Samuel" userId="d685927e-8501-4c0d-ab56-c91a7b4619af" providerId="ADAL" clId="{C2393F79-C946-4FD9-A37B-EA51318AF7D7}" dt="2023-07-11T18:32:39.092" v="1549" actId="20577"/>
        <pc:sldMkLst>
          <pc:docMk/>
          <pc:sldMk cId="2560061391" sldId="332"/>
        </pc:sldMkLst>
        <pc:spChg chg="mod">
          <ac:chgData name="Hoffman, Samuel" userId="d685927e-8501-4c0d-ab56-c91a7b4619af" providerId="ADAL" clId="{C2393F79-C946-4FD9-A37B-EA51318AF7D7}" dt="2023-07-11T18:32:39.092" v="1549" actId="20577"/>
          <ac:spMkLst>
            <pc:docMk/>
            <pc:sldMk cId="2560061391" sldId="332"/>
            <ac:spMk id="5" creationId="{8E999A1B-8752-489F-A63B-EA2F60186B52}"/>
          </ac:spMkLst>
        </pc:spChg>
      </pc:sldChg>
      <pc:sldChg chg="addSp delSp modSp add mod setBg">
        <pc:chgData name="Hoffman, Samuel" userId="d685927e-8501-4c0d-ab56-c91a7b4619af" providerId="ADAL" clId="{C2393F79-C946-4FD9-A37B-EA51318AF7D7}" dt="2023-07-18T19:55:25.209" v="5240" actId="1076"/>
        <pc:sldMkLst>
          <pc:docMk/>
          <pc:sldMk cId="21340957" sldId="333"/>
        </pc:sldMkLst>
        <pc:spChg chg="del mod">
          <ac:chgData name="Hoffman, Samuel" userId="d685927e-8501-4c0d-ab56-c91a7b4619af" providerId="ADAL" clId="{C2393F79-C946-4FD9-A37B-EA51318AF7D7}" dt="2023-07-18T19:55:12.878" v="5237" actId="22"/>
          <ac:spMkLst>
            <pc:docMk/>
            <pc:sldMk cId="21340957" sldId="333"/>
            <ac:spMk id="5" creationId="{1B07C49E-AFFC-EC46-8930-E4D428F5F943}"/>
          </ac:spMkLst>
        </pc:spChg>
        <pc:picChg chg="add mod ord">
          <ac:chgData name="Hoffman, Samuel" userId="d685927e-8501-4c0d-ab56-c91a7b4619af" providerId="ADAL" clId="{C2393F79-C946-4FD9-A37B-EA51318AF7D7}" dt="2023-07-18T19:55:25.209" v="5240" actId="1076"/>
          <ac:picMkLst>
            <pc:docMk/>
            <pc:sldMk cId="21340957" sldId="333"/>
            <ac:picMk id="6" creationId="{AC23FFD9-8D5A-A68B-E0F2-CDE7642B5820}"/>
          </ac:picMkLst>
        </pc:picChg>
      </pc:sldChg>
      <pc:sldChg chg="addSp modSp add mod setBg">
        <pc:chgData name="Hoffman, Samuel" userId="d685927e-8501-4c0d-ab56-c91a7b4619af" providerId="ADAL" clId="{C2393F79-C946-4FD9-A37B-EA51318AF7D7}" dt="2023-07-25T19:12:58.899" v="6482" actId="20577"/>
        <pc:sldMkLst>
          <pc:docMk/>
          <pc:sldMk cId="2835179841" sldId="334"/>
        </pc:sldMkLst>
        <pc:spChg chg="mod">
          <ac:chgData name="Hoffman, Samuel" userId="d685927e-8501-4c0d-ab56-c91a7b4619af" providerId="ADAL" clId="{C2393F79-C946-4FD9-A37B-EA51318AF7D7}" dt="2023-07-25T19:12:58.899" v="6482" actId="20577"/>
          <ac:spMkLst>
            <pc:docMk/>
            <pc:sldMk cId="2835179841" sldId="334"/>
            <ac:spMk id="8" creationId="{C7B9C153-C85C-3240-8E7E-523FBC004564}"/>
          </ac:spMkLst>
        </pc:spChg>
        <pc:picChg chg="add mod">
          <ac:chgData name="Hoffman, Samuel" userId="d685927e-8501-4c0d-ab56-c91a7b4619af" providerId="ADAL" clId="{C2393F79-C946-4FD9-A37B-EA51318AF7D7}" dt="2023-07-19T20:39:48.587" v="6457" actId="1076"/>
          <ac:picMkLst>
            <pc:docMk/>
            <pc:sldMk cId="2835179841" sldId="334"/>
            <ac:picMk id="3" creationId="{CAC63599-BB34-2AA9-9519-7CF755DFAFAA}"/>
          </ac:picMkLst>
        </pc:picChg>
      </pc:sldChg>
      <pc:sldChg chg="addSp delSp modSp add mod setBg">
        <pc:chgData name="Hoffman, Samuel" userId="d685927e-8501-4c0d-ab56-c91a7b4619af" providerId="ADAL" clId="{C2393F79-C946-4FD9-A37B-EA51318AF7D7}" dt="2023-07-31T15:23:29.392" v="11450" actId="14100"/>
        <pc:sldMkLst>
          <pc:docMk/>
          <pc:sldMk cId="800834905" sldId="335"/>
        </pc:sldMkLst>
        <pc:spChg chg="mod">
          <ac:chgData name="Hoffman, Samuel" userId="d685927e-8501-4c0d-ab56-c91a7b4619af" providerId="ADAL" clId="{C2393F79-C946-4FD9-A37B-EA51318AF7D7}" dt="2023-07-31T15:22:06.632" v="11435" actId="20577"/>
          <ac:spMkLst>
            <pc:docMk/>
            <pc:sldMk cId="800834905" sldId="335"/>
            <ac:spMk id="6" creationId="{B1DFAF2D-701E-9A4C-A44A-211CADB0BFB3}"/>
          </ac:spMkLst>
        </pc:spChg>
        <pc:spChg chg="add mod">
          <ac:chgData name="Hoffman, Samuel" userId="d685927e-8501-4c0d-ab56-c91a7b4619af" providerId="ADAL" clId="{C2393F79-C946-4FD9-A37B-EA51318AF7D7}" dt="2023-07-31T15:23:04.949" v="11446" actId="20577"/>
          <ac:spMkLst>
            <pc:docMk/>
            <pc:sldMk cId="800834905" sldId="335"/>
            <ac:spMk id="7" creationId="{55DBA8F6-4937-1792-127C-4653B6846038}"/>
          </ac:spMkLst>
        </pc:spChg>
        <pc:spChg chg="del">
          <ac:chgData name="Hoffman, Samuel" userId="d685927e-8501-4c0d-ab56-c91a7b4619af" providerId="ADAL" clId="{C2393F79-C946-4FD9-A37B-EA51318AF7D7}" dt="2023-07-31T15:22:57.007" v="11444" actId="478"/>
          <ac:spMkLst>
            <pc:docMk/>
            <pc:sldMk cId="800834905" sldId="335"/>
            <ac:spMk id="12" creationId="{3A96E737-114D-4870-F2EF-AC5878D4CB72}"/>
          </ac:spMkLst>
        </pc:spChg>
        <pc:spChg chg="mod">
          <ac:chgData name="Hoffman, Samuel" userId="d685927e-8501-4c0d-ab56-c91a7b4619af" providerId="ADAL" clId="{C2393F79-C946-4FD9-A37B-EA51318AF7D7}" dt="2023-07-31T15:22:32.784" v="11440" actId="1076"/>
          <ac:spMkLst>
            <pc:docMk/>
            <pc:sldMk cId="800834905" sldId="335"/>
            <ac:spMk id="13" creationId="{A9011070-6A08-A69F-656B-B6A95F039501}"/>
          </ac:spMkLst>
        </pc:spChg>
        <pc:picChg chg="del">
          <ac:chgData name="Hoffman, Samuel" userId="d685927e-8501-4c0d-ab56-c91a7b4619af" providerId="ADAL" clId="{C2393F79-C946-4FD9-A37B-EA51318AF7D7}" dt="2023-07-31T15:22:23.603" v="11436" actId="478"/>
          <ac:picMkLst>
            <pc:docMk/>
            <pc:sldMk cId="800834905" sldId="335"/>
            <ac:picMk id="4" creationId="{A563162A-D653-74B7-C358-FBC521293549}"/>
          </ac:picMkLst>
        </pc:picChg>
        <pc:picChg chg="add mod">
          <ac:chgData name="Hoffman, Samuel" userId="d685927e-8501-4c0d-ab56-c91a7b4619af" providerId="ADAL" clId="{C2393F79-C946-4FD9-A37B-EA51318AF7D7}" dt="2023-07-31T15:22:37.905" v="11441" actId="1076"/>
          <ac:picMkLst>
            <pc:docMk/>
            <pc:sldMk cId="800834905" sldId="335"/>
            <ac:picMk id="5" creationId="{8612F8AE-A899-59CC-7D6C-1E21BDE46E50}"/>
          </ac:picMkLst>
        </pc:picChg>
        <pc:picChg chg="add mod">
          <ac:chgData name="Hoffman, Samuel" userId="d685927e-8501-4c0d-ab56-c91a7b4619af" providerId="ADAL" clId="{C2393F79-C946-4FD9-A37B-EA51318AF7D7}" dt="2023-07-31T15:23:29.392" v="11450" actId="14100"/>
          <ac:picMkLst>
            <pc:docMk/>
            <pc:sldMk cId="800834905" sldId="335"/>
            <ac:picMk id="10" creationId="{B855F57B-EA81-2F8C-DD6C-63F5422A40C1}"/>
          </ac:picMkLst>
        </pc:picChg>
        <pc:picChg chg="del">
          <ac:chgData name="Hoffman, Samuel" userId="d685927e-8501-4c0d-ab56-c91a7b4619af" providerId="ADAL" clId="{C2393F79-C946-4FD9-A37B-EA51318AF7D7}" dt="2023-07-31T15:22:40.642" v="11442" actId="478"/>
          <ac:picMkLst>
            <pc:docMk/>
            <pc:sldMk cId="800834905" sldId="335"/>
            <ac:picMk id="11" creationId="{C0F0B9DB-F70A-1583-9FC9-EAE5370EA48F}"/>
          </ac:picMkLst>
        </pc:picChg>
      </pc:sldChg>
      <pc:sldChg chg="modSp add del mod setBg">
        <pc:chgData name="Hoffman, Samuel" userId="d685927e-8501-4c0d-ab56-c91a7b4619af" providerId="ADAL" clId="{C2393F79-C946-4FD9-A37B-EA51318AF7D7}" dt="2023-07-31T16:13:02.699" v="12389" actId="47"/>
        <pc:sldMkLst>
          <pc:docMk/>
          <pc:sldMk cId="905213209" sldId="336"/>
        </pc:sldMkLst>
        <pc:picChg chg="mod">
          <ac:chgData name="Hoffman, Samuel" userId="d685927e-8501-4c0d-ab56-c91a7b4619af" providerId="ADAL" clId="{C2393F79-C946-4FD9-A37B-EA51318AF7D7}" dt="2023-07-31T16:13:00.713" v="12388" actId="1076"/>
          <ac:picMkLst>
            <pc:docMk/>
            <pc:sldMk cId="905213209" sldId="336"/>
            <ac:picMk id="10" creationId="{DC9DCA9F-4E0D-8B74-47CC-948487FFF758}"/>
          </ac:picMkLst>
        </pc:pic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7/31/2023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256503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4287492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Sam Hoffman</a:t>
            </a:r>
          </a:p>
          <a:p>
            <a:r>
              <a:rPr lang="en-US" dirty="0">
                <a:solidFill>
                  <a:schemeClr val="bg2"/>
                </a:solidFill>
                <a:latin typeface="Abadi" panose="020B0604020104020204" pitchFamily="34" charset="0"/>
                <a:ea typeface="SF Pro" pitchFamily="2" charset="0"/>
                <a:cs typeface="SF Pro" pitchFamily="2" charset="0"/>
              </a:rPr>
              <a:t>7/13/23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Some initial exploratory data analysis (EDA) was performed to find things like: </a:t>
            </a:r>
          </a:p>
          <a:p>
            <a:pPr marL="457200" indent="-457200">
              <a:buFont typeface="+mj-lt"/>
              <a:buAutoNum type="arabicPeriod"/>
            </a:pPr>
            <a:r>
              <a:rPr lang="en-US" sz="2200" dirty="0">
                <a:solidFill>
                  <a:schemeClr val="accent3">
                    <a:lumMod val="25000"/>
                  </a:schemeClr>
                </a:solidFill>
                <a:latin typeface="Abadi" panose="020B0604020104020204" pitchFamily="34" charset="0"/>
              </a:rPr>
              <a:t>Number of launches from the different sites </a:t>
            </a:r>
          </a:p>
          <a:p>
            <a:pPr marL="457200" indent="-457200">
              <a:buFont typeface="+mj-lt"/>
              <a:buAutoNum type="arabicPeriod"/>
            </a:pPr>
            <a:r>
              <a:rPr lang="en-US" sz="2200" dirty="0">
                <a:solidFill>
                  <a:schemeClr val="accent3">
                    <a:lumMod val="25000"/>
                  </a:schemeClr>
                </a:solidFill>
                <a:latin typeface="Abadi" panose="020B0604020104020204" pitchFamily="34" charset="0"/>
              </a:rPr>
              <a:t>number of successful landings based on orbit types</a:t>
            </a:r>
          </a:p>
          <a:p>
            <a:pPr marL="457200" indent="-457200">
              <a:buFont typeface="+mj-lt"/>
              <a:buAutoNum type="arabicPeriod"/>
            </a:pPr>
            <a:r>
              <a:rPr lang="en-US" sz="2200" dirty="0">
                <a:solidFill>
                  <a:schemeClr val="accent3">
                    <a:lumMod val="25000"/>
                  </a:schemeClr>
                </a:solidFill>
                <a:latin typeface="Abadi" panose="020B0604020104020204" pitchFamily="34" charset="0"/>
              </a:rPr>
              <a:t>Success rate of landing types</a:t>
            </a:r>
          </a:p>
          <a:p>
            <a:pPr marL="0" indent="0">
              <a:buNone/>
            </a:pPr>
            <a:r>
              <a:rPr lang="en-US" sz="2200" dirty="0">
                <a:solidFill>
                  <a:schemeClr val="accent3">
                    <a:lumMod val="25000"/>
                  </a:schemeClr>
                </a:solidFill>
                <a:latin typeface="Abadi" panose="020B0604020104020204" pitchFamily="34" charset="0"/>
              </a:rPr>
              <a:t>Notebook found here: https://github.com/hoffman1sr/IBMCapstoneProject/blob/main/labs-jupyter-spacex-data_wrangling_jupyterlite.jupyterlite.ipynb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A diagram of a flowchart&#10;&#10;Description automatically generated">
            <a:extLst>
              <a:ext uri="{FF2B5EF4-FFF2-40B4-BE49-F238E27FC236}">
                <a16:creationId xmlns:a16="http://schemas.microsoft.com/office/drawing/2014/main" id="{8370C81A-1F68-A935-76D6-C6A0A03B8F77}"/>
              </a:ext>
            </a:extLst>
          </p:cNvPr>
          <p:cNvPicPr>
            <a:picLocks noChangeAspect="1"/>
          </p:cNvPicPr>
          <p:nvPr/>
        </p:nvPicPr>
        <p:blipFill>
          <a:blip r:embed="rId3"/>
          <a:stretch>
            <a:fillRect/>
          </a:stretch>
        </p:blipFill>
        <p:spPr>
          <a:xfrm>
            <a:off x="639288" y="4825653"/>
            <a:ext cx="10377055" cy="149369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3116"/>
            <a:ext cx="5522725"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Several plots were created during EDA. The plots created to investigate and visualize the relationships between 3 key flight factors:</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Flight number (first flight, second flight, … nth flights)</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Payload mass (kg)</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Achieved orbit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Notebook here: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https://github.com/hoffman1sr/IBMCapstoneProject/blob/main/jupyter-labs-eda-dataviz.ipynb.jupyterlite.ipynb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D57CBE6B-20FA-16C3-3D28-778E20EBD9FE}"/>
              </a:ext>
            </a:extLst>
          </p:cNvPr>
          <p:cNvPicPr>
            <a:picLocks noChangeAspect="1"/>
          </p:cNvPicPr>
          <p:nvPr/>
        </p:nvPicPr>
        <p:blipFill>
          <a:blip r:embed="rId3"/>
          <a:stretch>
            <a:fillRect/>
          </a:stretch>
        </p:blipFill>
        <p:spPr>
          <a:xfrm>
            <a:off x="6292735" y="1489501"/>
            <a:ext cx="5420481" cy="482984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0306"/>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Several SQL queries were performed for further EDA, including: </a:t>
            </a:r>
          </a:p>
          <a:p>
            <a:pPr>
              <a:lnSpc>
                <a:spcPct val="100000"/>
              </a:lnSpc>
              <a:spcBef>
                <a:spcPts val="1400"/>
              </a:spcBef>
            </a:pPr>
            <a:r>
              <a:rPr lang="en-US" sz="2200" dirty="0">
                <a:solidFill>
                  <a:schemeClr val="accent3">
                    <a:lumMod val="25000"/>
                  </a:schemeClr>
                </a:solidFill>
                <a:latin typeface="Abadi" panose="020B0604020104020204" pitchFamily="34" charset="0"/>
              </a:rPr>
              <a:t>Individual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Total aggregated and average payload mass launched by key characteristics</a:t>
            </a:r>
          </a:p>
          <a:p>
            <a:pPr>
              <a:lnSpc>
                <a:spcPct val="100000"/>
              </a:lnSpc>
              <a:spcBef>
                <a:spcPts val="1400"/>
              </a:spcBef>
            </a:pPr>
            <a:r>
              <a:rPr lang="en-US" sz="2200" dirty="0">
                <a:solidFill>
                  <a:schemeClr val="accent3">
                    <a:lumMod val="25000"/>
                  </a:schemeClr>
                </a:solidFill>
                <a:latin typeface="Abadi" panose="020B0604020104020204" pitchFamily="34" charset="0"/>
              </a:rPr>
              <a:t>Ranking landing outcomes by number of occurrences as shown here: </a:t>
            </a:r>
          </a:p>
          <a:p>
            <a:pPr marL="0" indent="0">
              <a:buNone/>
            </a:pPr>
            <a:r>
              <a:rPr lang="en-US" sz="1600" b="0" dirty="0">
                <a:solidFill>
                  <a:srgbClr val="D4D4D4"/>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sql</a:t>
            </a:r>
            <a:r>
              <a:rPr lang="en-US" sz="1600" b="0" dirty="0">
                <a:solidFill>
                  <a:srgbClr val="CCCCCC"/>
                </a:solidFill>
                <a:effectLst/>
                <a:latin typeface="Consolas" panose="020B0609020204030204" pitchFamily="49" charset="0"/>
              </a:rPr>
              <a:t> select </a:t>
            </a:r>
            <a:r>
              <a:rPr lang="en-US" sz="1600" b="0" dirty="0" err="1">
                <a:solidFill>
                  <a:srgbClr val="CCCCCC"/>
                </a:solidFill>
                <a:effectLst/>
                <a:latin typeface="Consolas" panose="020B0609020204030204" pitchFamily="49" charset="0"/>
              </a:rPr>
              <a:t>Landing_Outcome</a:t>
            </a:r>
            <a:r>
              <a:rPr lang="en-US" sz="1600" b="0" dirty="0">
                <a:solidFill>
                  <a:srgbClr val="CCCCCC"/>
                </a:solidFill>
                <a:effectLst/>
                <a:latin typeface="Consolas" panose="020B0609020204030204" pitchFamily="49" charset="0"/>
              </a:rPr>
              <a:t>, count(</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as</a:t>
            </a:r>
            <a:r>
              <a:rPr lang="en-US" sz="1600" b="0" dirty="0">
                <a:solidFill>
                  <a:srgbClr val="CCCCCC"/>
                </a:solidFill>
                <a:effectLst/>
                <a:latin typeface="Consolas" panose="020B0609020204030204" pitchFamily="49" charset="0"/>
              </a:rPr>
              <a:t> counts </a:t>
            </a:r>
            <a:r>
              <a:rPr lang="en-US" sz="1600" b="0" dirty="0">
                <a:solidFill>
                  <a:srgbClr val="C586C0"/>
                </a:solidFill>
                <a:effectLst/>
                <a:latin typeface="Consolas" panose="020B0609020204030204" pitchFamily="49" charset="0"/>
              </a:rPr>
              <a:t>from</a:t>
            </a:r>
            <a:r>
              <a:rPr lang="en-US" sz="1600" b="0" dirty="0">
                <a:solidFill>
                  <a:srgbClr val="CCCCCC"/>
                </a:solidFill>
                <a:effectLst/>
                <a:latin typeface="Consolas" panose="020B0609020204030204" pitchFamily="49" charset="0"/>
              </a:rPr>
              <a:t> SPACEXTBL where DATE BETWEEN </a:t>
            </a:r>
            <a:r>
              <a:rPr lang="en-US" sz="1600" b="0" dirty="0">
                <a:solidFill>
                  <a:srgbClr val="CE9178"/>
                </a:solidFill>
                <a:effectLst/>
                <a:latin typeface="Consolas" panose="020B0609020204030204" pitchFamily="49" charset="0"/>
              </a:rPr>
              <a:t>'04-06-2010'</a:t>
            </a:r>
            <a:r>
              <a:rPr lang="en-US" sz="1600" b="0" dirty="0">
                <a:solidFill>
                  <a:srgbClr val="CCCCCC"/>
                </a:solidFill>
                <a:effectLst/>
                <a:latin typeface="Consolas" panose="020B0609020204030204" pitchFamily="49" charset="0"/>
              </a:rPr>
              <a:t> AND </a:t>
            </a:r>
            <a:r>
              <a:rPr lang="en-US" sz="1600" b="0" dirty="0">
                <a:solidFill>
                  <a:srgbClr val="CE9178"/>
                </a:solidFill>
                <a:effectLst/>
                <a:latin typeface="Consolas" panose="020B0609020204030204" pitchFamily="49" charset="0"/>
              </a:rPr>
              <a:t>'20-03-2017’ group by </a:t>
            </a:r>
            <a:r>
              <a:rPr lang="en-US" sz="1600" b="0" dirty="0" err="1">
                <a:solidFill>
                  <a:srgbClr val="CE9178"/>
                </a:solidFill>
                <a:effectLst/>
                <a:latin typeface="Consolas" panose="020B0609020204030204" pitchFamily="49" charset="0"/>
              </a:rPr>
              <a:t>Landing_Outcome</a:t>
            </a:r>
            <a:r>
              <a:rPr lang="en-US" sz="1600" b="0" dirty="0">
                <a:solidFill>
                  <a:srgbClr val="CE9178"/>
                </a:solidFill>
                <a:effectLst/>
                <a:latin typeface="Consolas" panose="020B0609020204030204" pitchFamily="49" charset="0"/>
              </a:rPr>
              <a:t> order by counts desc;</a:t>
            </a:r>
            <a:endParaRPr lang="en-US" sz="1600" dirty="0">
              <a:solidFill>
                <a:srgbClr val="CCCCCC"/>
              </a:solidFill>
              <a:latin typeface="Consolas" panose="020B0609020204030204" pitchFamily="49" charset="0"/>
            </a:endParaRPr>
          </a:p>
          <a:p>
            <a:endParaRPr lang="en-US" dirty="0"/>
          </a:p>
          <a:p>
            <a:pPr marL="0" indent="0">
              <a:buNone/>
            </a:pPr>
            <a:r>
              <a:rPr lang="en-US" dirty="0"/>
              <a:t>Notebook available here: </a:t>
            </a:r>
          </a:p>
          <a:p>
            <a:pPr marL="0" indent="0">
              <a:buNone/>
            </a:pPr>
            <a:r>
              <a:rPr lang="en-US" sz="2200" dirty="0"/>
              <a:t>https://github.com/hoffman1sr/IBMCapstoneProject/blob/main/jupyter-labs-eda-sql-coursera_sqllite.ipynb</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Folium was used for geospatial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Markers, circles, polylines, and clusters were all used to mark points of interest. </a:t>
            </a:r>
          </a:p>
          <a:p>
            <a:pPr>
              <a:lnSpc>
                <a:spcPct val="100000"/>
              </a:lnSpc>
              <a:spcBef>
                <a:spcPts val="1400"/>
              </a:spcBef>
            </a:pPr>
            <a:r>
              <a:rPr lang="en-US" sz="2200" dirty="0">
                <a:solidFill>
                  <a:schemeClr val="accent3">
                    <a:lumMod val="25000"/>
                  </a:schemeClr>
                </a:solidFill>
                <a:latin typeface="Abadi" panose="020B0604020104020204" pitchFamily="34" charset="0"/>
              </a:rPr>
              <a:t>Markers were used to indicate point locations like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Clusters were used to indicate groups of events like the multiple launches which may occur from a single site over time. </a:t>
            </a:r>
          </a:p>
          <a:p>
            <a:pPr>
              <a:lnSpc>
                <a:spcPct val="100000"/>
              </a:lnSpc>
              <a:spcBef>
                <a:spcPts val="1400"/>
              </a:spcBef>
            </a:pPr>
            <a:r>
              <a:rPr lang="en-US" sz="2200" dirty="0">
                <a:solidFill>
                  <a:schemeClr val="accent3">
                    <a:lumMod val="25000"/>
                  </a:schemeClr>
                </a:solidFill>
                <a:latin typeface="Abadi" panose="020B0604020104020204" pitchFamily="34" charset="0"/>
              </a:rPr>
              <a:t>Polylines were used for calculating and approximating rough distances visually to key sites like the ocean, roadways, and railways.</a:t>
            </a:r>
          </a:p>
          <a:p>
            <a:pPr marL="0" indent="0">
              <a:buNone/>
            </a:pPr>
            <a:r>
              <a:rPr lang="en-US" sz="2200" dirty="0">
                <a:solidFill>
                  <a:schemeClr val="accent3">
                    <a:lumMod val="25000"/>
                  </a:schemeClr>
                </a:solidFill>
                <a:latin typeface="Abadi" panose="020B0604020104020204" pitchFamily="34" charset="0"/>
              </a:rPr>
              <a:t>Notebook here: </a:t>
            </a:r>
          </a:p>
          <a:p>
            <a:pPr marL="0" indent="0">
              <a:buNone/>
            </a:pPr>
            <a:r>
              <a:rPr lang="en-US" sz="2200" dirty="0"/>
              <a:t>https://github.com/hoffman1sr/IBMCapstoneProject/blob/main/lab_jupyter_launch_site_location.jupyterlite.ipynb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dashboard was created to explore and present results. Two main plots were used:</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A pie chart with a drop down menu to select launch locations. The chart displays the proportion of launches which were either successful landings (class = 1) or not by each launch location. </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A scatter plot which allows us to visualize the relationship between successful landings,  payload mass, and booster version. The mass displayed can be modified using a slider above the plot.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pic>
        <p:nvPicPr>
          <p:cNvPr id="6" name="Content Placeholder 5">
            <a:extLst>
              <a:ext uri="{FF2B5EF4-FFF2-40B4-BE49-F238E27FC236}">
                <a16:creationId xmlns:a16="http://schemas.microsoft.com/office/drawing/2014/main" id="{AC23FFD9-8D5A-A68B-E0F2-CDE7642B5820}"/>
              </a:ext>
            </a:extLst>
          </p:cNvPr>
          <p:cNvPicPr>
            <a:picLocks noGrp="1" noChangeAspect="1"/>
          </p:cNvPicPr>
          <p:nvPr>
            <p:ph idx="4294967295"/>
          </p:nvPr>
        </p:nvPicPr>
        <p:blipFill>
          <a:blip r:embed="rId2"/>
          <a:stretch>
            <a:fillRect/>
          </a:stretch>
        </p:blipFill>
        <p:spPr>
          <a:xfrm>
            <a:off x="983370" y="1476761"/>
            <a:ext cx="10402414" cy="4644606"/>
          </a:xfrm>
          <a:prstGeom prst="rect">
            <a:avLst/>
          </a:prstGeom>
        </p:spPr>
      </p:pic>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21340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2227810"/>
            <a:ext cx="9745589" cy="4285853"/>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r>
              <a:rPr lang="en-US" sz="1900" dirty="0"/>
              <a:t>Notebook available here: https://github.com/hoffman1sr/IBMCapstoneProject/blob/main/SpaceX_Machine_Learning_Prediction_Part_5.jupyterlite.ipynb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Picture 7" descr="A diagram of a diagram&#10;&#10;Description automatically generated">
            <a:extLst>
              <a:ext uri="{FF2B5EF4-FFF2-40B4-BE49-F238E27FC236}">
                <a16:creationId xmlns:a16="http://schemas.microsoft.com/office/drawing/2014/main" id="{939DFCA9-1B1C-4BA7-C654-123830B4DDF3}"/>
              </a:ext>
            </a:extLst>
          </p:cNvPr>
          <p:cNvPicPr>
            <a:picLocks noChangeAspect="1"/>
          </p:cNvPicPr>
          <p:nvPr/>
        </p:nvPicPr>
        <p:blipFill>
          <a:blip r:embed="rId3"/>
          <a:stretch>
            <a:fillRect/>
          </a:stretch>
        </p:blipFill>
        <p:spPr>
          <a:xfrm>
            <a:off x="1487677" y="2387778"/>
            <a:ext cx="9080268" cy="3142553"/>
          </a:xfrm>
          <a:prstGeom prst="rect">
            <a:avLst/>
          </a:prstGeom>
        </p:spPr>
      </p:pic>
      <p:sp>
        <p:nvSpPr>
          <p:cNvPr id="9" name="Content Placeholder 4">
            <a:extLst>
              <a:ext uri="{FF2B5EF4-FFF2-40B4-BE49-F238E27FC236}">
                <a16:creationId xmlns:a16="http://schemas.microsoft.com/office/drawing/2014/main" id="{618C3BA6-F4B0-18C3-C415-6200B103F446}"/>
              </a:ext>
            </a:extLst>
          </p:cNvPr>
          <p:cNvSpPr txBox="1">
            <a:spLocks/>
          </p:cNvSpPr>
          <p:nvPr/>
        </p:nvSpPr>
        <p:spPr>
          <a:xfrm>
            <a:off x="770011" y="1570353"/>
            <a:ext cx="9745589" cy="42858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900" dirty="0"/>
              <a:t>Several ML classification models were built and tested to determine how to best accurately predict successful landing outcomes on the data. </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00057" y="1807337"/>
            <a:ext cx="6715144" cy="429420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Several results presented during exploratory data analysis:</a:t>
            </a:r>
          </a:p>
          <a:p>
            <a:pPr>
              <a:lnSpc>
                <a:spcPct val="100000"/>
              </a:lnSpc>
              <a:spcBef>
                <a:spcPts val="1400"/>
              </a:spcBef>
            </a:pPr>
            <a:r>
              <a:rPr lang="en-US" sz="2200" dirty="0">
                <a:solidFill>
                  <a:schemeClr val="accent3">
                    <a:lumMod val="25000"/>
                  </a:schemeClr>
                </a:solidFill>
                <a:latin typeface="Abadi" panose="020B0604020104020204" pitchFamily="34" charset="0"/>
              </a:rPr>
              <a:t>Space X has used a total of three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on flights with the Falcon 9 booster has ranged from 350 to 15,600 kg</a:t>
            </a:r>
          </a:p>
          <a:p>
            <a:pPr>
              <a:lnSpc>
                <a:spcPct val="100000"/>
              </a:lnSpc>
              <a:spcBef>
                <a:spcPts val="1400"/>
              </a:spcBef>
            </a:pPr>
            <a:r>
              <a:rPr lang="en-US" sz="2200" dirty="0">
                <a:solidFill>
                  <a:schemeClr val="accent3">
                    <a:lumMod val="25000"/>
                  </a:schemeClr>
                </a:solidFill>
                <a:latin typeface="Abadi" panose="020B0604020104020204" pitchFamily="34" charset="0"/>
              </a:rPr>
              <a:t>There is a negative correlation between the payload mass and the likelihood of the first stage to return</a:t>
            </a:r>
          </a:p>
          <a:p>
            <a:pPr>
              <a:lnSpc>
                <a:spcPct val="100000"/>
              </a:lnSpc>
              <a:spcBef>
                <a:spcPts val="1400"/>
              </a:spcBef>
            </a:pPr>
            <a:r>
              <a:rPr lang="en-US" sz="2200" dirty="0">
                <a:solidFill>
                  <a:schemeClr val="accent3">
                    <a:lumMod val="25000"/>
                  </a:schemeClr>
                </a:solidFill>
                <a:latin typeface="Abadi" panose="020B0604020104020204" pitchFamily="34" charset="0"/>
              </a:rPr>
              <a:t>Flight success rate has increased over time</a:t>
            </a:r>
          </a:p>
          <a:p>
            <a:pPr>
              <a:lnSpc>
                <a:spcPct val="100000"/>
              </a:lnSpc>
              <a:spcBef>
                <a:spcPts val="1400"/>
              </a:spcBef>
            </a:pPr>
            <a:r>
              <a:rPr lang="en-US" sz="2200" dirty="0">
                <a:solidFill>
                  <a:schemeClr val="accent3">
                    <a:lumMod val="25000"/>
                  </a:schemeClr>
                </a:solidFill>
                <a:latin typeface="Abadi" panose="020B0604020104020204" pitchFamily="34" charset="0"/>
              </a:rPr>
              <a:t>ES-L1, GEO, HEO, &amp; SSO orbits have a 100% success rate</a:t>
            </a:r>
          </a:p>
          <a:p>
            <a:pPr>
              <a:lnSpc>
                <a:spcPct val="100000"/>
              </a:lnSpc>
              <a:spcBef>
                <a:spcPts val="1400"/>
              </a:spcBef>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E6473974-6139-7E08-886C-36DCE1F2EE39}"/>
              </a:ext>
            </a:extLst>
          </p:cNvPr>
          <p:cNvPicPr>
            <a:picLocks noChangeAspect="1"/>
          </p:cNvPicPr>
          <p:nvPr/>
        </p:nvPicPr>
        <p:blipFill>
          <a:blip r:embed="rId4"/>
          <a:stretch>
            <a:fillRect/>
          </a:stretch>
        </p:blipFill>
        <p:spPr>
          <a:xfrm>
            <a:off x="7893129" y="1298033"/>
            <a:ext cx="3383279" cy="2462177"/>
          </a:xfrm>
          <a:prstGeom prst="rect">
            <a:avLst/>
          </a:prstGeom>
        </p:spPr>
      </p:pic>
      <p:pic>
        <p:nvPicPr>
          <p:cNvPr id="6" name="Picture 5">
            <a:extLst>
              <a:ext uri="{FF2B5EF4-FFF2-40B4-BE49-F238E27FC236}">
                <a16:creationId xmlns:a16="http://schemas.microsoft.com/office/drawing/2014/main" id="{BFCA71C9-4181-ABB5-22EA-F3671EDCA8FE}"/>
              </a:ext>
            </a:extLst>
          </p:cNvPr>
          <p:cNvPicPr>
            <a:picLocks noChangeAspect="1"/>
          </p:cNvPicPr>
          <p:nvPr/>
        </p:nvPicPr>
        <p:blipFill>
          <a:blip r:embed="rId5"/>
          <a:stretch>
            <a:fillRect/>
          </a:stretch>
        </p:blipFill>
        <p:spPr>
          <a:xfrm>
            <a:off x="7315201" y="3876588"/>
            <a:ext cx="3684916" cy="277359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8"/>
            <a:ext cx="10829944" cy="140137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Flights were launched from the states of Florida &amp; California. </a:t>
            </a:r>
          </a:p>
          <a:p>
            <a:pPr>
              <a:lnSpc>
                <a:spcPct val="100000"/>
              </a:lnSpc>
              <a:spcBef>
                <a:spcPts val="1400"/>
              </a:spcBef>
            </a:pPr>
            <a:r>
              <a:rPr lang="en-US" sz="2200" dirty="0">
                <a:solidFill>
                  <a:schemeClr val="accent3">
                    <a:lumMod val="25000"/>
                  </a:schemeClr>
                </a:solidFill>
                <a:latin typeface="Abadi" panose="020B0604020104020204" pitchFamily="34" charset="0"/>
              </a:rPr>
              <a:t>Majority of flights (46) were launched in Florida across 3 sites, with only 10 in California.</a:t>
            </a:r>
          </a:p>
          <a:p>
            <a:pPr>
              <a:lnSpc>
                <a:spcPct val="100000"/>
              </a:lnSpc>
              <a:spcBef>
                <a:spcPts val="1400"/>
              </a:spcBef>
            </a:pPr>
            <a:r>
              <a:rPr lang="en-US" sz="2200" dirty="0">
                <a:solidFill>
                  <a:schemeClr val="accent3">
                    <a:lumMod val="25000"/>
                  </a:schemeClr>
                </a:solidFill>
                <a:latin typeface="Abadi" panose="020B0604020104020204" pitchFamily="34" charset="0"/>
              </a:rPr>
              <a:t>All flights were near the coast.</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CAC63599-BB34-2AA9-9519-7CF755DFAFAA}"/>
              </a:ext>
            </a:extLst>
          </p:cNvPr>
          <p:cNvPicPr>
            <a:picLocks noChangeAspect="1"/>
          </p:cNvPicPr>
          <p:nvPr/>
        </p:nvPicPr>
        <p:blipFill>
          <a:blip r:embed="rId3"/>
          <a:stretch>
            <a:fillRect/>
          </a:stretch>
        </p:blipFill>
        <p:spPr>
          <a:xfrm>
            <a:off x="2177935" y="3388247"/>
            <a:ext cx="7090756" cy="2838145"/>
          </a:xfrm>
          <a:prstGeom prst="rect">
            <a:avLst/>
          </a:prstGeom>
        </p:spPr>
      </p:pic>
    </p:spTree>
    <p:extLst>
      <p:ext uri="{BB962C8B-B14F-4D97-AF65-F5344CB8AC3E}">
        <p14:creationId xmlns:p14="http://schemas.microsoft.com/office/powerpoint/2010/main" val="2835179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0842"/>
            <a:ext cx="10997289" cy="3811588"/>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 figure here displays a scatter plot of flight number vs Payload. A few interesting things to note here: </a:t>
            </a:r>
          </a:p>
          <a:p>
            <a:pPr marL="457200" indent="-457200">
              <a:lnSpc>
                <a:spcPct val="100000"/>
              </a:lnSpc>
              <a:spcBef>
                <a:spcPts val="1400"/>
              </a:spcBef>
              <a:buAutoNum type="arabicPeriod"/>
            </a:pPr>
            <a:r>
              <a:rPr lang="en-CA" sz="2200" dirty="0">
                <a:solidFill>
                  <a:schemeClr val="accent3">
                    <a:lumMod val="25000"/>
                  </a:schemeClr>
                </a:solidFill>
                <a:latin typeface="Abadi" panose="020B0604020104020204" pitchFamily="34" charset="0"/>
              </a:rPr>
              <a:t>There is a positive correlation between mass and flight number over time</a:t>
            </a:r>
          </a:p>
          <a:p>
            <a:pPr marL="457200" indent="-457200">
              <a:lnSpc>
                <a:spcPct val="100000"/>
              </a:lnSpc>
              <a:spcBef>
                <a:spcPts val="1400"/>
              </a:spcBef>
              <a:buAutoNum type="arabicPeriod"/>
            </a:pPr>
            <a:r>
              <a:rPr lang="en-CA" sz="2200" dirty="0">
                <a:solidFill>
                  <a:schemeClr val="accent3">
                    <a:lumMod val="25000"/>
                  </a:schemeClr>
                </a:solidFill>
                <a:latin typeface="Abadi" panose="020B0604020104020204" pitchFamily="34" charset="0"/>
              </a:rPr>
              <a:t>First stage landings have become more successful (Class 1) over time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5E55DE9-22CD-CA8F-F5BE-54F48AC70366}"/>
              </a:ext>
            </a:extLst>
          </p:cNvPr>
          <p:cNvPicPr>
            <a:picLocks noChangeAspect="1"/>
          </p:cNvPicPr>
          <p:nvPr/>
        </p:nvPicPr>
        <p:blipFill>
          <a:blip r:embed="rId3"/>
          <a:stretch>
            <a:fillRect/>
          </a:stretch>
        </p:blipFill>
        <p:spPr>
          <a:xfrm>
            <a:off x="212350" y="3556635"/>
            <a:ext cx="11767300" cy="246893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does not appear to be any strong correlation between launch site and successful stage 1 landings. </a:t>
            </a:r>
          </a:p>
          <a:p>
            <a:pPr>
              <a:lnSpc>
                <a:spcPct val="100000"/>
              </a:lnSpc>
              <a:spcBef>
                <a:spcPts val="1400"/>
              </a:spcBef>
            </a:pPr>
            <a:r>
              <a:rPr lang="en-US" sz="2200" dirty="0">
                <a:solidFill>
                  <a:schemeClr val="accent3">
                    <a:lumMod val="25000"/>
                  </a:schemeClr>
                </a:solidFill>
                <a:latin typeface="Abadi" panose="020B0604020104020204" pitchFamily="34" charset="0"/>
              </a:rPr>
              <a:t>However, it can be observed that more massive launches do not take place at the VAFB SLC 4E launch site.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2ABBA5FE-4B54-F70E-4790-782CA5691F96}"/>
              </a:ext>
            </a:extLst>
          </p:cNvPr>
          <p:cNvPicPr>
            <a:picLocks noChangeAspect="1"/>
          </p:cNvPicPr>
          <p:nvPr/>
        </p:nvPicPr>
        <p:blipFill>
          <a:blip r:embed="rId3"/>
          <a:stretch>
            <a:fillRect/>
          </a:stretch>
        </p:blipFill>
        <p:spPr>
          <a:xfrm>
            <a:off x="5114245" y="1561691"/>
            <a:ext cx="6952130" cy="431965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5107032" cy="381158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4 orbit types which SpaceX has had a 100% first stage landing success rate with:</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ES-L1</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GEO</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HEO</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SSO</a:t>
            </a:r>
          </a:p>
          <a:p>
            <a:pPr>
              <a:lnSpc>
                <a:spcPct val="100000"/>
              </a:lnSpc>
              <a:spcBef>
                <a:spcPts val="1400"/>
              </a:spcBef>
            </a:pPr>
            <a:r>
              <a:rPr lang="en-US" sz="2200" dirty="0">
                <a:solidFill>
                  <a:schemeClr val="accent3">
                    <a:lumMod val="25000"/>
                  </a:schemeClr>
                </a:solidFill>
                <a:latin typeface="Abadi" panose="020B0604020104020204" pitchFamily="34" charset="0"/>
              </a:rPr>
              <a:t>The SO orbit has not had a successful landing, though there have only been 4 flights to the SO orbit.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015B3F3-61BC-68E1-D077-38E502155F60}"/>
              </a:ext>
            </a:extLst>
          </p:cNvPr>
          <p:cNvPicPr>
            <a:picLocks noChangeAspect="1"/>
          </p:cNvPicPr>
          <p:nvPr/>
        </p:nvPicPr>
        <p:blipFill>
          <a:blip r:embed="rId3"/>
          <a:stretch>
            <a:fillRect/>
          </a:stretch>
        </p:blipFill>
        <p:spPr>
          <a:xfrm>
            <a:off x="6161256" y="1825534"/>
            <a:ext cx="5107032" cy="384400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Most flights, especially earlier flights have been to: LEO, ISS, PO, &amp; GTO orbits.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It is difficult to say if the high success rates of SSO, ES-L1, HEO, and GEO orbits noted on the last slide are related to the orbit, or being later flight numbers which have higher success rates.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76B5018-4445-3EEB-D370-80EDF57CF8DA}"/>
              </a:ext>
            </a:extLst>
          </p:cNvPr>
          <p:cNvPicPr>
            <a:picLocks noChangeAspect="1"/>
          </p:cNvPicPr>
          <p:nvPr/>
        </p:nvPicPr>
        <p:blipFill>
          <a:blip r:embed="rId3"/>
          <a:stretch>
            <a:fillRect/>
          </a:stretch>
        </p:blipFill>
        <p:spPr>
          <a:xfrm>
            <a:off x="6367136" y="1463892"/>
            <a:ext cx="5090836" cy="456168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464672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 Polar, LEO, and ISS Orbits have been more successful with heavier payloads. </a:t>
            </a:r>
          </a:p>
          <a:p>
            <a:pPr>
              <a:lnSpc>
                <a:spcPct val="100000"/>
              </a:lnSpc>
              <a:spcBef>
                <a:spcPts val="1400"/>
              </a:spcBef>
            </a:pPr>
            <a:r>
              <a:rPr lang="en-US" sz="2200" dirty="0">
                <a:solidFill>
                  <a:schemeClr val="accent3">
                    <a:lumMod val="25000"/>
                  </a:schemeClr>
                </a:solidFill>
                <a:latin typeface="Abadi" panose="020B0604020104020204" pitchFamily="34" charset="0"/>
              </a:rPr>
              <a:t>For GTO, payload seems to have no / little correlation between payload and landing success.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0CCF984-3989-DD1E-FCA1-55FB1BEBE454}"/>
              </a:ext>
            </a:extLst>
          </p:cNvPr>
          <p:cNvPicPr>
            <a:picLocks noChangeAspect="1"/>
          </p:cNvPicPr>
          <p:nvPr/>
        </p:nvPicPr>
        <p:blipFill>
          <a:blip r:embed="rId3"/>
          <a:stretch>
            <a:fillRect/>
          </a:stretch>
        </p:blipFill>
        <p:spPr>
          <a:xfrm>
            <a:off x="6614645" y="1529089"/>
            <a:ext cx="4843327" cy="433989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rates of each flight has increased over time.</a:t>
            </a:r>
          </a:p>
          <a:p>
            <a:pPr>
              <a:lnSpc>
                <a:spcPct val="100000"/>
              </a:lnSpc>
              <a:spcBef>
                <a:spcPts val="1400"/>
              </a:spcBef>
            </a:pPr>
            <a:r>
              <a:rPr lang="en-US" sz="2200" dirty="0">
                <a:solidFill>
                  <a:schemeClr val="accent3">
                    <a:lumMod val="25000"/>
                  </a:schemeClr>
                </a:solidFill>
                <a:latin typeface="Abadi" panose="020B0604020104020204" pitchFamily="34" charset="0"/>
              </a:rPr>
              <a:t>Notably there was not a successful Falcon 9 first stage landing from 2010 – 2013.</a:t>
            </a:r>
          </a:p>
          <a:p>
            <a:pPr>
              <a:lnSpc>
                <a:spcPct val="100000"/>
              </a:lnSpc>
              <a:spcBef>
                <a:spcPts val="1400"/>
              </a:spcBef>
            </a:pPr>
            <a:r>
              <a:rPr lang="en-US" sz="2200" dirty="0">
                <a:solidFill>
                  <a:schemeClr val="accent3">
                    <a:lumMod val="25000"/>
                  </a:schemeClr>
                </a:solidFill>
                <a:latin typeface="Abadi" panose="020B0604020104020204" pitchFamily="34" charset="0"/>
              </a:rPr>
              <a:t>Rate increased steadily with some variation from 2013-2020.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91639B7-5A3F-419F-F4C0-09D3C7926289}"/>
              </a:ext>
            </a:extLst>
          </p:cNvPr>
          <p:cNvPicPr>
            <a:picLocks noChangeAspect="1"/>
          </p:cNvPicPr>
          <p:nvPr/>
        </p:nvPicPr>
        <p:blipFill>
          <a:blip r:embed="rId3"/>
          <a:stretch>
            <a:fillRect/>
          </a:stretch>
        </p:blipFill>
        <p:spPr>
          <a:xfrm>
            <a:off x="5756365" y="1453573"/>
            <a:ext cx="6096000" cy="45720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4 total launch sites were used. </a:t>
            </a:r>
          </a:p>
          <a:p>
            <a:pPr>
              <a:lnSpc>
                <a:spcPct val="100000"/>
              </a:lnSpc>
              <a:spcBef>
                <a:spcPts val="1400"/>
              </a:spcBef>
            </a:pPr>
            <a:r>
              <a:rPr lang="en-US" sz="2200" dirty="0">
                <a:solidFill>
                  <a:schemeClr val="accent3">
                    <a:lumMod val="25000"/>
                  </a:schemeClr>
                </a:solidFill>
                <a:latin typeface="Abadi" panose="020B0604020104020204" pitchFamily="34" charset="0"/>
              </a:rPr>
              <a:t>SQL EDA code shown here. All query’s performed using SQL magic commands within a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environment.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790F4A48-AF7D-FBC6-E795-603388EBF66F}"/>
              </a:ext>
            </a:extLst>
          </p:cNvPr>
          <p:cNvPicPr>
            <a:picLocks noChangeAspect="1"/>
          </p:cNvPicPr>
          <p:nvPr/>
        </p:nvPicPr>
        <p:blipFill>
          <a:blip r:embed="rId3"/>
          <a:stretch>
            <a:fillRect/>
          </a:stretch>
        </p:blipFill>
        <p:spPr>
          <a:xfrm>
            <a:off x="3292969" y="3320346"/>
            <a:ext cx="5072230" cy="310686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5 flights from either CCAFS – LC40 or CCAFS – SLC40 occurred from the LC-40 site. </a:t>
            </a:r>
          </a:p>
          <a:p>
            <a:pPr lvl="1">
              <a:lnSpc>
                <a:spcPct val="100000"/>
              </a:lnSpc>
              <a:spcBef>
                <a:spcPts val="1400"/>
              </a:spcBef>
            </a:pPr>
            <a:r>
              <a:rPr lang="en-US" sz="1800" dirty="0">
                <a:solidFill>
                  <a:schemeClr val="accent3">
                    <a:lumMod val="25000"/>
                  </a:schemeClr>
                </a:solidFill>
                <a:latin typeface="Abadi" panose="020B0604020104020204" pitchFamily="34" charset="0"/>
              </a:rPr>
              <a:t>Query shown below.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C6EE544-C9E6-8BF3-A349-4D12431F3218}"/>
              </a:ext>
            </a:extLst>
          </p:cNvPr>
          <p:cNvPicPr>
            <a:picLocks noChangeAspect="1"/>
          </p:cNvPicPr>
          <p:nvPr/>
        </p:nvPicPr>
        <p:blipFill>
          <a:blip r:embed="rId3"/>
          <a:stretch>
            <a:fillRect/>
          </a:stretch>
        </p:blipFill>
        <p:spPr>
          <a:xfrm>
            <a:off x="0" y="3311398"/>
            <a:ext cx="12192000" cy="234521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total payload mass of 45,596 kgs have been carried for NASA specific flights.</a:t>
            </a:r>
          </a:p>
          <a:p>
            <a:pPr>
              <a:lnSpc>
                <a:spcPct val="100000"/>
              </a:lnSpc>
              <a:spcBef>
                <a:spcPts val="1400"/>
              </a:spcBef>
            </a:pPr>
            <a:r>
              <a:rPr lang="en-US" sz="2200" dirty="0">
                <a:solidFill>
                  <a:schemeClr val="accent3">
                    <a:lumMod val="25000"/>
                  </a:schemeClr>
                </a:solidFill>
                <a:latin typeface="Abadi" panose="020B0604020104020204" pitchFamily="34" charset="0"/>
              </a:rPr>
              <a:t>Sum() is used to aggregate the data identified using the where clause.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45013C4-CA5F-7551-0640-FBD28AD1D6CC}"/>
              </a:ext>
            </a:extLst>
          </p:cNvPr>
          <p:cNvPicPr>
            <a:picLocks noChangeAspect="1"/>
          </p:cNvPicPr>
          <p:nvPr/>
        </p:nvPicPr>
        <p:blipFill>
          <a:blip r:embed="rId3"/>
          <a:stretch>
            <a:fillRect/>
          </a:stretch>
        </p:blipFill>
        <p:spPr>
          <a:xfrm>
            <a:off x="631373" y="3844563"/>
            <a:ext cx="10312868" cy="23324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Falcon9 v1.1 booster had an average payload mass of approximately 2535 kg / flight.  </a:t>
            </a:r>
          </a:p>
          <a:p>
            <a:pPr>
              <a:lnSpc>
                <a:spcPct val="100000"/>
              </a:lnSpc>
              <a:spcBef>
                <a:spcPts val="1400"/>
              </a:spcBef>
            </a:pPr>
            <a:r>
              <a:rPr lang="en-US" sz="2200" dirty="0">
                <a:solidFill>
                  <a:schemeClr val="accent3">
                    <a:lumMod val="25000"/>
                  </a:schemeClr>
                </a:solidFill>
                <a:latin typeface="Abadi" panose="020B0604020104020204" pitchFamily="34" charset="0"/>
              </a:rPr>
              <a:t>‘Like’ is applied with a wild card to identify all booster version names which start with “F9 v1.1” regardless of following string characters.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F5D9A83-7F5F-EE5E-3AE8-C0D0C0FC85FB}"/>
              </a:ext>
            </a:extLst>
          </p:cNvPr>
          <p:cNvPicPr>
            <a:picLocks noChangeAspect="1"/>
          </p:cNvPicPr>
          <p:nvPr/>
        </p:nvPicPr>
        <p:blipFill>
          <a:blip r:embed="rId3"/>
          <a:stretch>
            <a:fillRect/>
          </a:stretch>
        </p:blipFill>
        <p:spPr>
          <a:xfrm>
            <a:off x="322823" y="3648541"/>
            <a:ext cx="11409975" cy="228199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35053" y="1580072"/>
            <a:ext cx="10515600" cy="4144453"/>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All work was performed using Python with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Notebooks and the noted libraries.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gathering: Data was scraped using Requests and parsed using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data was also gathered using the SpaceX Rest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and cleaning: Data was cleaned for outliers, improper datatypes, and other issues using Pandas and </a:t>
            </a:r>
            <a:r>
              <a:rPr lang="en-US" sz="1800" dirty="0" err="1">
                <a:solidFill>
                  <a:schemeClr val="accent3">
                    <a:lumMod val="25000"/>
                  </a:schemeClr>
                </a:solidFill>
                <a:latin typeface="Abadi" panose="020B0604020104020204" pitchFamily="34" charset="0"/>
              </a:rPr>
              <a:t>Numpy</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Analysis: Conducted using SQL magic commands, Pandas, &amp; Matplotlib.</a:t>
            </a:r>
          </a:p>
          <a:p>
            <a:pPr lvl="1">
              <a:lnSpc>
                <a:spcPct val="100000"/>
              </a:lnSpc>
              <a:spcBef>
                <a:spcPts val="1400"/>
              </a:spcBef>
            </a:pPr>
            <a:r>
              <a:rPr lang="en-US" sz="1800" dirty="0">
                <a:solidFill>
                  <a:schemeClr val="accent3">
                    <a:lumMod val="25000"/>
                  </a:schemeClr>
                </a:solidFill>
                <a:latin typeface="Abadi" panose="020B0604020104020204" pitchFamily="34" charset="0"/>
              </a:rPr>
              <a:t> Data visualizations: Visualizations were generated using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Express, Dash, Seaborn, Folium, &amp; Matplotlib.</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Analysis: Conducted using Logistic Regression, Decision Trees, K-Nearest Neighbors, and Support Vector Machines from the </a:t>
            </a:r>
            <a:r>
              <a:rPr lang="en-US" sz="1800" dirty="0" err="1">
                <a:solidFill>
                  <a:schemeClr val="accent3">
                    <a:lumMod val="25000"/>
                  </a:schemeClr>
                </a:solidFill>
                <a:latin typeface="Abadi" panose="020B0604020104020204" pitchFamily="34" charset="0"/>
              </a:rPr>
              <a:t>Scikitlearn</a:t>
            </a:r>
            <a:r>
              <a:rPr lang="en-US" sz="1800" dirty="0">
                <a:solidFill>
                  <a:schemeClr val="accent3">
                    <a:lumMod val="25000"/>
                  </a:schemeClr>
                </a:solidFill>
                <a:latin typeface="Abadi" panose="020B0604020104020204" pitchFamily="34" charset="0"/>
              </a:rPr>
              <a:t> library.</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 </a:t>
            </a:r>
          </a:p>
          <a:p>
            <a:pPr lvl="1">
              <a:lnSpc>
                <a:spcPct val="100000"/>
              </a:lnSpc>
              <a:spcBef>
                <a:spcPts val="1400"/>
              </a:spcBef>
            </a:pPr>
            <a:r>
              <a:rPr lang="en-US" sz="1800" dirty="0">
                <a:solidFill>
                  <a:schemeClr val="accent3">
                    <a:lumMod val="25000"/>
                  </a:schemeClr>
                </a:solidFill>
                <a:latin typeface="Abadi" panose="020B0604020104020204" pitchFamily="34" charset="0"/>
              </a:rPr>
              <a:t>Several factors impact whether a flight was able to have a successful landing and recovery of the first stage. </a:t>
            </a:r>
          </a:p>
          <a:p>
            <a:pPr lvl="1">
              <a:lnSpc>
                <a:spcPct val="100000"/>
              </a:lnSpc>
              <a:spcBef>
                <a:spcPts val="1400"/>
              </a:spcBef>
            </a:pPr>
            <a:r>
              <a:rPr lang="en-US" sz="1800" dirty="0">
                <a:solidFill>
                  <a:schemeClr val="accent3">
                    <a:lumMod val="25000"/>
                  </a:schemeClr>
                </a:solidFill>
                <a:latin typeface="Abadi" panose="020B0604020104020204" pitchFamily="34" charset="0"/>
              </a:rPr>
              <a:t>We found that later flights have been more successful than earlier flights.</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appears to have little to no impact on a successful recovery of the first stage.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15053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SpaceX ground pad landing occurred on January 8</a:t>
            </a:r>
            <a:r>
              <a:rPr lang="en-US" sz="2200" baseline="30000" dirty="0">
                <a:solidFill>
                  <a:schemeClr val="accent3">
                    <a:lumMod val="25000"/>
                  </a:schemeClr>
                </a:solidFill>
                <a:latin typeface="Abadi"/>
              </a:rPr>
              <a:t>th</a:t>
            </a:r>
            <a:r>
              <a:rPr lang="en-US" sz="2200" dirty="0">
                <a:solidFill>
                  <a:schemeClr val="accent3">
                    <a:lumMod val="25000"/>
                  </a:schemeClr>
                </a:solidFill>
                <a:latin typeface="Abadi"/>
              </a:rPr>
              <a:t>, 2018</a:t>
            </a:r>
          </a:p>
          <a:p>
            <a:pPr>
              <a:lnSpc>
                <a:spcPct val="100000"/>
              </a:lnSpc>
              <a:spcBef>
                <a:spcPts val="1400"/>
              </a:spcBef>
            </a:pPr>
            <a:r>
              <a:rPr lang="en-US" sz="2200" dirty="0">
                <a:solidFill>
                  <a:schemeClr val="accent3">
                    <a:lumMod val="25000"/>
                  </a:schemeClr>
                </a:solidFill>
                <a:latin typeface="Abadi"/>
              </a:rPr>
              <a:t>Min() function used to identify the earliest date identified within the data matching the where clause filter of successful ground pad landings.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74E3D67-4745-0C84-E6DB-3A9389FE9845}"/>
              </a:ext>
            </a:extLst>
          </p:cNvPr>
          <p:cNvPicPr>
            <a:picLocks noChangeAspect="1"/>
          </p:cNvPicPr>
          <p:nvPr/>
        </p:nvPicPr>
        <p:blipFill>
          <a:blip r:embed="rId3"/>
          <a:stretch>
            <a:fillRect/>
          </a:stretch>
        </p:blipFill>
        <p:spPr>
          <a:xfrm>
            <a:off x="681529" y="3841480"/>
            <a:ext cx="10498015" cy="193384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4 boosters have had successful drone ship landings with a payload mass of: </a:t>
            </a:r>
          </a:p>
          <a:p>
            <a:pPr marL="0" indent="0" algn="ctr">
              <a:lnSpc>
                <a:spcPct val="100000"/>
              </a:lnSpc>
              <a:spcBef>
                <a:spcPts val="1400"/>
              </a:spcBef>
              <a:buNone/>
            </a:pPr>
            <a:r>
              <a:rPr lang="en-US" sz="2200" dirty="0">
                <a:solidFill>
                  <a:schemeClr val="accent3">
                    <a:lumMod val="25000"/>
                  </a:schemeClr>
                </a:solidFill>
                <a:latin typeface="Abadi"/>
              </a:rPr>
              <a:t>4000kg &lt; payload mass &lt; 6000kg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Distinct() used to identify only the booster names which have had successful drone ship landings and meet the pay load mass requirements. </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E66651E3-A1A0-34FF-F9FA-5F4FD569F0CB}"/>
              </a:ext>
            </a:extLst>
          </p:cNvPr>
          <p:cNvPicPr>
            <a:picLocks noChangeAspect="1"/>
          </p:cNvPicPr>
          <p:nvPr/>
        </p:nvPicPr>
        <p:blipFill>
          <a:blip r:embed="rId3"/>
          <a:stretch>
            <a:fillRect/>
          </a:stretch>
        </p:blipFill>
        <p:spPr>
          <a:xfrm>
            <a:off x="503251" y="4001294"/>
            <a:ext cx="11049119" cy="242644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experienced only 1 failed mission, while there were 100 successful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A wild card % character is used with an or operator to identify all outcomes starting with either “Success” or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18C11A3-4696-B353-3DFC-DB43DC85C6B9}"/>
              </a:ext>
            </a:extLst>
          </p:cNvPr>
          <p:cNvPicPr>
            <a:picLocks noChangeAspect="1"/>
          </p:cNvPicPr>
          <p:nvPr/>
        </p:nvPicPr>
        <p:blipFill>
          <a:blip r:embed="rId3"/>
          <a:stretch>
            <a:fillRect/>
          </a:stretch>
        </p:blipFill>
        <p:spPr>
          <a:xfrm>
            <a:off x="631371" y="3861066"/>
            <a:ext cx="10929257" cy="256614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4168" y="1539818"/>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12 boosters have carried the max payload of  ~2535 kg. They are listed below.</a:t>
            </a:r>
          </a:p>
          <a:p>
            <a:pPr>
              <a:lnSpc>
                <a:spcPct val="100000"/>
              </a:lnSpc>
              <a:spcBef>
                <a:spcPts val="1400"/>
              </a:spcBef>
            </a:pPr>
            <a:r>
              <a:rPr lang="en-US" sz="2200" dirty="0">
                <a:solidFill>
                  <a:schemeClr val="accent3">
                    <a:lumMod val="25000"/>
                  </a:schemeClr>
                </a:solidFill>
                <a:latin typeface="Abadi" panose="020B0604020104020204" pitchFamily="34" charset="0"/>
              </a:rPr>
              <a:t>A subquery is used to first identify the max payload value. This is then used in the parent where clause.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C8496DD-5949-1008-B3CC-95E4B6169B23}"/>
              </a:ext>
            </a:extLst>
          </p:cNvPr>
          <p:cNvPicPr>
            <a:picLocks noChangeAspect="1"/>
          </p:cNvPicPr>
          <p:nvPr/>
        </p:nvPicPr>
        <p:blipFill rotWithShape="1">
          <a:blip r:embed="rId3"/>
          <a:srcRect b="75769"/>
          <a:stretch/>
        </p:blipFill>
        <p:spPr>
          <a:xfrm>
            <a:off x="476178" y="4420055"/>
            <a:ext cx="9463526" cy="1021056"/>
          </a:xfrm>
          <a:prstGeom prst="rect">
            <a:avLst/>
          </a:prstGeom>
        </p:spPr>
      </p:pic>
      <p:pic>
        <p:nvPicPr>
          <p:cNvPr id="2" name="Picture 1">
            <a:extLst>
              <a:ext uri="{FF2B5EF4-FFF2-40B4-BE49-F238E27FC236}">
                <a16:creationId xmlns:a16="http://schemas.microsoft.com/office/drawing/2014/main" id="{EF031443-2ABF-A67B-97C6-559744366956}"/>
              </a:ext>
            </a:extLst>
          </p:cNvPr>
          <p:cNvPicPr>
            <a:picLocks noChangeAspect="1"/>
          </p:cNvPicPr>
          <p:nvPr/>
        </p:nvPicPr>
        <p:blipFill rotWithShape="1">
          <a:blip r:embed="rId3"/>
          <a:srcRect t="22489" r="83365"/>
          <a:stretch/>
        </p:blipFill>
        <p:spPr>
          <a:xfrm>
            <a:off x="10233537" y="2694418"/>
            <a:ext cx="1574295" cy="326612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were two failed landing outcomes in 2015. The month, booster, and launch site for each are listed below.</a:t>
            </a:r>
          </a:p>
          <a:p>
            <a:pPr>
              <a:lnSpc>
                <a:spcPct val="100000"/>
              </a:lnSpc>
              <a:spcBef>
                <a:spcPts val="1400"/>
              </a:spcBef>
            </a:pPr>
            <a:r>
              <a:rPr lang="en-US" sz="2200" dirty="0">
                <a:solidFill>
                  <a:schemeClr val="accent3">
                    <a:lumMod val="25000"/>
                  </a:schemeClr>
                </a:solidFill>
                <a:latin typeface="Abadi"/>
              </a:rPr>
              <a:t>SQLite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(string, start, length) function was used for parsing str formatted dates as SQLite does not support month names. </a:t>
            </a:r>
          </a:p>
          <a:p>
            <a:pPr>
              <a:lnSpc>
                <a:spcPct val="100000"/>
              </a:lnSpc>
              <a:spcBef>
                <a:spcPts val="1400"/>
              </a:spcBef>
            </a:pPr>
            <a:r>
              <a:rPr lang="en-US" sz="2200" dirty="0">
                <a:solidFill>
                  <a:schemeClr val="accent3">
                    <a:lumMod val="25000"/>
                  </a:schemeClr>
                </a:solidFill>
                <a:latin typeface="Abadi"/>
              </a:rPr>
              <a:t>SQLite is 1 indexed. As a result,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(‘Hello World’, 1, 5) = “Hello” rather than “</a:t>
            </a:r>
            <a:r>
              <a:rPr lang="en-US" sz="2200" dirty="0" err="1">
                <a:solidFill>
                  <a:schemeClr val="accent3">
                    <a:lumMod val="25000"/>
                  </a:schemeClr>
                </a:solidFill>
                <a:latin typeface="Abadi"/>
              </a:rPr>
              <a:t>ello</a:t>
            </a:r>
            <a:r>
              <a:rPr lang="en-US" sz="2200" dirty="0">
                <a:solidFill>
                  <a:schemeClr val="accent3">
                    <a:lumMod val="25000"/>
                  </a:schemeClr>
                </a:solidFill>
                <a:latin typeface="Abadi"/>
              </a:rPr>
              <a:t> “.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56A5753-061D-0B1D-0179-BC7E0FBB9E50}"/>
              </a:ext>
            </a:extLst>
          </p:cNvPr>
          <p:cNvPicPr>
            <a:picLocks noChangeAspect="1"/>
          </p:cNvPicPr>
          <p:nvPr/>
        </p:nvPicPr>
        <p:blipFill>
          <a:blip r:embed="rId3"/>
          <a:stretch>
            <a:fillRect/>
          </a:stretch>
        </p:blipFill>
        <p:spPr>
          <a:xfrm>
            <a:off x="143985" y="4458494"/>
            <a:ext cx="11904029" cy="211468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5990"/>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ranked count of landing outcomes (such as Failure (drone ship) or Success (ground pad)) between the date 2010-06-04 and 2017-03-20, in descending order are listed below.</a:t>
            </a:r>
          </a:p>
          <a:p>
            <a:pPr>
              <a:lnSpc>
                <a:spcPct val="100000"/>
              </a:lnSpc>
              <a:spcBef>
                <a:spcPts val="1400"/>
              </a:spcBef>
            </a:pPr>
            <a:r>
              <a:rPr lang="en-US" sz="2200" dirty="0">
                <a:solidFill>
                  <a:schemeClr val="accent3">
                    <a:lumMod val="25000"/>
                  </a:schemeClr>
                </a:solidFill>
                <a:latin typeface="Abadi"/>
              </a:rPr>
              <a:t>Group by and order by counts used to organize the query results fitting the target date range.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E172047-D946-1179-284E-BB5FA2ED0705}"/>
              </a:ext>
            </a:extLst>
          </p:cNvPr>
          <p:cNvPicPr>
            <a:picLocks noChangeAspect="1"/>
          </p:cNvPicPr>
          <p:nvPr/>
        </p:nvPicPr>
        <p:blipFill>
          <a:blip r:embed="rId3"/>
          <a:stretch>
            <a:fillRect/>
          </a:stretch>
        </p:blipFill>
        <p:spPr>
          <a:xfrm>
            <a:off x="687675" y="3429000"/>
            <a:ext cx="10597936" cy="330231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2654" y="1825625"/>
            <a:ext cx="387680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SpaceX launches occurred near American coast lines. </a:t>
            </a:r>
          </a:p>
          <a:p>
            <a:pPr>
              <a:lnSpc>
                <a:spcPct val="100000"/>
              </a:lnSpc>
              <a:spcBef>
                <a:spcPts val="1400"/>
              </a:spcBef>
            </a:pPr>
            <a:r>
              <a:rPr lang="en-US" sz="2200" dirty="0">
                <a:solidFill>
                  <a:schemeClr val="accent3">
                    <a:lumMod val="25000"/>
                  </a:schemeClr>
                </a:solidFill>
                <a:latin typeface="Abadi"/>
              </a:rPr>
              <a:t>Specifically, the launches occurred in Florida and California.  </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Launch Sites</a:t>
            </a:r>
          </a:p>
        </p:txBody>
      </p:sp>
      <p:pic>
        <p:nvPicPr>
          <p:cNvPr id="8" name="Picture 7">
            <a:extLst>
              <a:ext uri="{FF2B5EF4-FFF2-40B4-BE49-F238E27FC236}">
                <a16:creationId xmlns:a16="http://schemas.microsoft.com/office/drawing/2014/main" id="{1FBF974D-2DA2-06E1-D2D0-7785E946A1A5}"/>
              </a:ext>
            </a:extLst>
          </p:cNvPr>
          <p:cNvPicPr>
            <a:picLocks noChangeAspect="1"/>
          </p:cNvPicPr>
          <p:nvPr/>
        </p:nvPicPr>
        <p:blipFill>
          <a:blip r:embed="rId3"/>
          <a:stretch>
            <a:fillRect/>
          </a:stretch>
        </p:blipFill>
        <p:spPr>
          <a:xfrm>
            <a:off x="4758065" y="1503273"/>
            <a:ext cx="6311301" cy="481607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by Location</a:t>
            </a:r>
          </a:p>
        </p:txBody>
      </p:sp>
      <p:pic>
        <p:nvPicPr>
          <p:cNvPr id="4" name="Picture 3">
            <a:extLst>
              <a:ext uri="{FF2B5EF4-FFF2-40B4-BE49-F238E27FC236}">
                <a16:creationId xmlns:a16="http://schemas.microsoft.com/office/drawing/2014/main" id="{A563162A-D653-74B7-C358-FBC521293549}"/>
              </a:ext>
            </a:extLst>
          </p:cNvPr>
          <p:cNvPicPr>
            <a:picLocks noChangeAspect="1"/>
          </p:cNvPicPr>
          <p:nvPr/>
        </p:nvPicPr>
        <p:blipFill rotWithShape="1">
          <a:blip r:embed="rId3"/>
          <a:srcRect r="38679"/>
          <a:stretch/>
        </p:blipFill>
        <p:spPr>
          <a:xfrm>
            <a:off x="4567309" y="1916702"/>
            <a:ext cx="3057381" cy="4309690"/>
          </a:xfrm>
          <a:prstGeom prst="rect">
            <a:avLst/>
          </a:prstGeom>
        </p:spPr>
      </p:pic>
      <p:sp>
        <p:nvSpPr>
          <p:cNvPr id="6" name="TextBox 5">
            <a:extLst>
              <a:ext uri="{FF2B5EF4-FFF2-40B4-BE49-F238E27FC236}">
                <a16:creationId xmlns:a16="http://schemas.microsoft.com/office/drawing/2014/main" id="{B1DFAF2D-701E-9A4C-A44A-211CADB0BFB3}"/>
              </a:ext>
            </a:extLst>
          </p:cNvPr>
          <p:cNvSpPr txBox="1"/>
          <p:nvPr/>
        </p:nvSpPr>
        <p:spPr>
          <a:xfrm>
            <a:off x="4879449" y="1434094"/>
            <a:ext cx="2433102" cy="369332"/>
          </a:xfrm>
          <a:prstGeom prst="rect">
            <a:avLst/>
          </a:prstGeom>
          <a:noFill/>
        </p:spPr>
        <p:txBody>
          <a:bodyPr wrap="none" rtlCol="0">
            <a:spAutoFit/>
          </a:bodyPr>
          <a:lstStyle/>
          <a:p>
            <a:r>
              <a:rPr lang="en-US" dirty="0"/>
              <a:t>VAFB SLC-4E (California)</a:t>
            </a:r>
          </a:p>
        </p:txBody>
      </p:sp>
      <p:pic>
        <p:nvPicPr>
          <p:cNvPr id="11" name="Picture 10">
            <a:extLst>
              <a:ext uri="{FF2B5EF4-FFF2-40B4-BE49-F238E27FC236}">
                <a16:creationId xmlns:a16="http://schemas.microsoft.com/office/drawing/2014/main" id="{C0F0B9DB-F70A-1583-9FC9-EAE5370EA48F}"/>
              </a:ext>
            </a:extLst>
          </p:cNvPr>
          <p:cNvPicPr>
            <a:picLocks noChangeAspect="1"/>
          </p:cNvPicPr>
          <p:nvPr/>
        </p:nvPicPr>
        <p:blipFill>
          <a:blip r:embed="rId4"/>
          <a:stretch>
            <a:fillRect/>
          </a:stretch>
        </p:blipFill>
        <p:spPr>
          <a:xfrm>
            <a:off x="7941485" y="1916702"/>
            <a:ext cx="3105188" cy="4309690"/>
          </a:xfrm>
          <a:prstGeom prst="rect">
            <a:avLst/>
          </a:prstGeom>
        </p:spPr>
      </p:pic>
      <p:sp>
        <p:nvSpPr>
          <p:cNvPr id="12" name="TextBox 11">
            <a:extLst>
              <a:ext uri="{FF2B5EF4-FFF2-40B4-BE49-F238E27FC236}">
                <a16:creationId xmlns:a16="http://schemas.microsoft.com/office/drawing/2014/main" id="{3A96E737-114D-4870-F2EF-AC5878D4CB72}"/>
              </a:ext>
            </a:extLst>
          </p:cNvPr>
          <p:cNvSpPr txBox="1"/>
          <p:nvPr/>
        </p:nvSpPr>
        <p:spPr>
          <a:xfrm>
            <a:off x="8453441" y="1434094"/>
            <a:ext cx="2081275" cy="369332"/>
          </a:xfrm>
          <a:prstGeom prst="rect">
            <a:avLst/>
          </a:prstGeom>
          <a:noFill/>
        </p:spPr>
        <p:txBody>
          <a:bodyPr wrap="none" rtlCol="0">
            <a:spAutoFit/>
          </a:bodyPr>
          <a:lstStyle/>
          <a:p>
            <a:r>
              <a:rPr lang="en-US" dirty="0"/>
              <a:t>KSC LC-39A (Florida)</a:t>
            </a:r>
          </a:p>
        </p:txBody>
      </p:sp>
      <p:sp>
        <p:nvSpPr>
          <p:cNvPr id="13" name="Content Placeholder 4">
            <a:extLst>
              <a:ext uri="{FF2B5EF4-FFF2-40B4-BE49-F238E27FC236}">
                <a16:creationId xmlns:a16="http://schemas.microsoft.com/office/drawing/2014/main" id="{A9011070-6A08-A69F-656B-B6A95F039501}"/>
              </a:ext>
            </a:extLst>
          </p:cNvPr>
          <p:cNvSpPr txBox="1">
            <a:spLocks/>
          </p:cNvSpPr>
          <p:nvPr/>
        </p:nvSpPr>
        <p:spPr>
          <a:xfrm>
            <a:off x="770011" y="1690688"/>
            <a:ext cx="3480504" cy="43148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Successful launches marked in green.</a:t>
            </a:r>
          </a:p>
          <a:p>
            <a:pPr>
              <a:lnSpc>
                <a:spcPct val="100000"/>
              </a:lnSpc>
              <a:spcBef>
                <a:spcPts val="1400"/>
              </a:spcBef>
            </a:pPr>
            <a:r>
              <a:rPr lang="en-US" sz="2200" dirty="0">
                <a:solidFill>
                  <a:schemeClr val="accent3">
                    <a:lumMod val="25000"/>
                  </a:schemeClr>
                </a:solidFill>
                <a:latin typeface="Abadi" panose="020B0604020104020204" pitchFamily="34" charset="0"/>
              </a:rPr>
              <a:t>Failed launches marked in red. </a:t>
            </a: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by Location</a:t>
            </a:r>
          </a:p>
        </p:txBody>
      </p:sp>
      <p:sp>
        <p:nvSpPr>
          <p:cNvPr id="6" name="TextBox 5">
            <a:extLst>
              <a:ext uri="{FF2B5EF4-FFF2-40B4-BE49-F238E27FC236}">
                <a16:creationId xmlns:a16="http://schemas.microsoft.com/office/drawing/2014/main" id="{B1DFAF2D-701E-9A4C-A44A-211CADB0BFB3}"/>
              </a:ext>
            </a:extLst>
          </p:cNvPr>
          <p:cNvSpPr txBox="1"/>
          <p:nvPr/>
        </p:nvSpPr>
        <p:spPr>
          <a:xfrm>
            <a:off x="4879449" y="1434094"/>
            <a:ext cx="2189061" cy="369332"/>
          </a:xfrm>
          <a:prstGeom prst="rect">
            <a:avLst/>
          </a:prstGeom>
          <a:noFill/>
        </p:spPr>
        <p:txBody>
          <a:bodyPr wrap="none" rtlCol="0">
            <a:spAutoFit/>
          </a:bodyPr>
          <a:lstStyle/>
          <a:p>
            <a:r>
              <a:rPr lang="en-US" dirty="0"/>
              <a:t>CCAFS LC-40 (Florida)</a:t>
            </a:r>
          </a:p>
        </p:txBody>
      </p:sp>
      <p:sp>
        <p:nvSpPr>
          <p:cNvPr id="13" name="Content Placeholder 4">
            <a:extLst>
              <a:ext uri="{FF2B5EF4-FFF2-40B4-BE49-F238E27FC236}">
                <a16:creationId xmlns:a16="http://schemas.microsoft.com/office/drawing/2014/main" id="{A9011070-6A08-A69F-656B-B6A95F039501}"/>
              </a:ext>
            </a:extLst>
          </p:cNvPr>
          <p:cNvSpPr txBox="1">
            <a:spLocks/>
          </p:cNvSpPr>
          <p:nvPr/>
        </p:nvSpPr>
        <p:spPr>
          <a:xfrm>
            <a:off x="348030" y="1879397"/>
            <a:ext cx="3480504" cy="43148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Successful launches marked in green.</a:t>
            </a:r>
          </a:p>
          <a:p>
            <a:pPr>
              <a:lnSpc>
                <a:spcPct val="100000"/>
              </a:lnSpc>
              <a:spcBef>
                <a:spcPts val="1400"/>
              </a:spcBef>
            </a:pPr>
            <a:r>
              <a:rPr lang="en-US" sz="2200" dirty="0">
                <a:solidFill>
                  <a:schemeClr val="accent3">
                    <a:lumMod val="25000"/>
                  </a:schemeClr>
                </a:solidFill>
                <a:latin typeface="Abadi" panose="020B0604020104020204" pitchFamily="34" charset="0"/>
              </a:rPr>
              <a:t>Failed launches marked in red. </a:t>
            </a:r>
          </a:p>
        </p:txBody>
      </p:sp>
      <p:pic>
        <p:nvPicPr>
          <p:cNvPr id="5" name="Picture 4">
            <a:extLst>
              <a:ext uri="{FF2B5EF4-FFF2-40B4-BE49-F238E27FC236}">
                <a16:creationId xmlns:a16="http://schemas.microsoft.com/office/drawing/2014/main" id="{8612F8AE-A899-59CC-7D6C-1E21BDE46E50}"/>
              </a:ext>
            </a:extLst>
          </p:cNvPr>
          <p:cNvPicPr>
            <a:picLocks noChangeAspect="1"/>
          </p:cNvPicPr>
          <p:nvPr/>
        </p:nvPicPr>
        <p:blipFill>
          <a:blip r:embed="rId2"/>
          <a:stretch>
            <a:fillRect/>
          </a:stretch>
        </p:blipFill>
        <p:spPr>
          <a:xfrm>
            <a:off x="4037332" y="1916702"/>
            <a:ext cx="3873293" cy="3773978"/>
          </a:xfrm>
          <a:prstGeom prst="rect">
            <a:avLst/>
          </a:prstGeom>
        </p:spPr>
      </p:pic>
      <p:sp>
        <p:nvSpPr>
          <p:cNvPr id="7" name="TextBox 6">
            <a:extLst>
              <a:ext uri="{FF2B5EF4-FFF2-40B4-BE49-F238E27FC236}">
                <a16:creationId xmlns:a16="http://schemas.microsoft.com/office/drawing/2014/main" id="{55DBA8F6-4937-1792-127C-4653B6846038}"/>
              </a:ext>
            </a:extLst>
          </p:cNvPr>
          <p:cNvSpPr txBox="1"/>
          <p:nvPr/>
        </p:nvSpPr>
        <p:spPr>
          <a:xfrm>
            <a:off x="8991841" y="1434094"/>
            <a:ext cx="2294859" cy="369332"/>
          </a:xfrm>
          <a:prstGeom prst="rect">
            <a:avLst/>
          </a:prstGeom>
          <a:noFill/>
        </p:spPr>
        <p:txBody>
          <a:bodyPr wrap="none" rtlCol="0">
            <a:spAutoFit/>
          </a:bodyPr>
          <a:lstStyle/>
          <a:p>
            <a:r>
              <a:rPr lang="en-US" dirty="0"/>
              <a:t>CCAFS SLC-40 (Florida)</a:t>
            </a:r>
          </a:p>
        </p:txBody>
      </p:sp>
      <p:pic>
        <p:nvPicPr>
          <p:cNvPr id="10" name="Picture 9">
            <a:extLst>
              <a:ext uri="{FF2B5EF4-FFF2-40B4-BE49-F238E27FC236}">
                <a16:creationId xmlns:a16="http://schemas.microsoft.com/office/drawing/2014/main" id="{B855F57B-EA81-2F8C-DD6C-63F5422A40C1}"/>
              </a:ext>
            </a:extLst>
          </p:cNvPr>
          <p:cNvPicPr>
            <a:picLocks noChangeAspect="1"/>
          </p:cNvPicPr>
          <p:nvPr/>
        </p:nvPicPr>
        <p:blipFill>
          <a:blip r:embed="rId3"/>
          <a:stretch>
            <a:fillRect/>
          </a:stretch>
        </p:blipFill>
        <p:spPr>
          <a:xfrm>
            <a:off x="8745659" y="1879397"/>
            <a:ext cx="2715685" cy="3811283"/>
          </a:xfrm>
          <a:prstGeom prst="rect">
            <a:avLst/>
          </a:prstGeom>
        </p:spPr>
      </p:pic>
    </p:spTree>
    <p:extLst>
      <p:ext uri="{BB962C8B-B14F-4D97-AF65-F5344CB8AC3E}">
        <p14:creationId xmlns:p14="http://schemas.microsoft.com/office/powerpoint/2010/main" val="800834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48565"/>
            <a:ext cx="10202921" cy="477864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The space industry has seen remarkable advancements in recent years, with private companies playing a significant role in revolutionizing space exploration. One such company at the forefront of this innovation is SpaceX, led by entrepreneur Elon Musk. SpaceX's Falcon 9 rocket has gained recognition for its groundbreaking ability to land and be reused, significantly reducing the cost of space missions.</a:t>
            </a:r>
          </a:p>
          <a:p>
            <a:pPr>
              <a:spcBef>
                <a:spcPts val="1400"/>
              </a:spcBef>
            </a:pPr>
            <a:r>
              <a:rPr lang="en-US" sz="2200" dirty="0">
                <a:solidFill>
                  <a:schemeClr val="accent3">
                    <a:lumMod val="25000"/>
                  </a:schemeClr>
                </a:solidFill>
                <a:latin typeface="Abadi" panose="020B0604020104020204" pitchFamily="34" charset="0"/>
              </a:rPr>
              <a:t>SpaceX's Falcon 9 rocket is comprised of two stages: the first stage and the second stage. The first stage is responsible for the initial boost during launch and is designed to be reusable, while the second stage carries the payload to its intended destination. By reusing the first stage, SpaceX has successfully disrupted the traditional space industry model, where rockets were predominantly disposable, leading to astronomical costs for each launch.</a:t>
            </a:r>
          </a:p>
          <a:p>
            <a:pPr marL="0" indent="0">
              <a:spcBef>
                <a:spcPts val="1400"/>
              </a:spcBef>
              <a:buNone/>
            </a:pPr>
            <a:r>
              <a:rPr lang="en-US" sz="2200" dirty="0">
                <a:solidFill>
                  <a:schemeClr val="accent3">
                    <a:lumMod val="25000"/>
                  </a:schemeClr>
                </a:solidFill>
                <a:latin typeface="Abadi" panose="020B0604020104020204" pitchFamily="34" charset="0"/>
              </a:rPr>
              <a:t>Introduction</a:t>
            </a:r>
          </a:p>
          <a:p>
            <a:pPr>
              <a:spcBef>
                <a:spcPts val="1400"/>
              </a:spcBef>
            </a:pPr>
            <a:r>
              <a:rPr lang="en-US" sz="2200" dirty="0">
                <a:solidFill>
                  <a:schemeClr val="accent3">
                    <a:lumMod val="25000"/>
                  </a:schemeClr>
                </a:solidFill>
                <a:latin typeface="Abadi" panose="020B0604020104020204" pitchFamily="34" charset="0"/>
              </a:rPr>
              <a:t>In this capstone project, our objective is to predict the landing success of the Falcon 9 first stage. By accurately determining whether the first stage will land successfully, we can estimate the cost of each launch. This information is vital for potential competitors who wish to bid against SpaceX for rocket launches, as they need to factor in the cost savings achieved through the reuse of the first stage.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5943638"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Sites are strategically placed to maximize the distance between the site and key infrastructure like highways, railroads, and cities. </a:t>
            </a:r>
          </a:p>
          <a:p>
            <a:pPr>
              <a:lnSpc>
                <a:spcPct val="100000"/>
              </a:lnSpc>
              <a:spcBef>
                <a:spcPts val="1400"/>
              </a:spcBef>
            </a:pPr>
            <a:r>
              <a:rPr lang="en-US" sz="2200" dirty="0">
                <a:solidFill>
                  <a:schemeClr val="accent3">
                    <a:lumMod val="25000"/>
                  </a:schemeClr>
                </a:solidFill>
                <a:latin typeface="Abadi"/>
              </a:rPr>
              <a:t>The distance to water, where crafts could presumably safely crash land is minimized. See the distances to the right. </a:t>
            </a:r>
          </a:p>
          <a:p>
            <a:pPr>
              <a:lnSpc>
                <a:spcPct val="100000"/>
              </a:lnSpc>
              <a:spcBef>
                <a:spcPts val="1400"/>
              </a:spcBef>
            </a:pPr>
            <a:r>
              <a:rPr lang="en-US" sz="2200" dirty="0">
                <a:solidFill>
                  <a:schemeClr val="accent3">
                    <a:lumMod val="25000"/>
                  </a:schemeClr>
                </a:solidFill>
                <a:latin typeface="Abadi"/>
              </a:rPr>
              <a:t>The nearest major infrastructure is highway FL 405, roughly 12 kilometers away.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to Infrastructure</a:t>
            </a:r>
          </a:p>
        </p:txBody>
      </p:sp>
      <p:pic>
        <p:nvPicPr>
          <p:cNvPr id="4" name="Picture 3">
            <a:extLst>
              <a:ext uri="{FF2B5EF4-FFF2-40B4-BE49-F238E27FC236}">
                <a16:creationId xmlns:a16="http://schemas.microsoft.com/office/drawing/2014/main" id="{0CE3238A-8484-E5AB-D900-3EAD382CDE10}"/>
              </a:ext>
            </a:extLst>
          </p:cNvPr>
          <p:cNvPicPr>
            <a:picLocks noChangeAspect="1"/>
          </p:cNvPicPr>
          <p:nvPr/>
        </p:nvPicPr>
        <p:blipFill rotWithShape="1">
          <a:blip r:embed="rId3"/>
          <a:srcRect l="54002"/>
          <a:stretch/>
        </p:blipFill>
        <p:spPr>
          <a:xfrm>
            <a:off x="7348450" y="1324081"/>
            <a:ext cx="3474721" cy="547573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most successful launches by all sites occurred from KSC LC-39A with a total of 10 successes. This accounts for ~42% of all successes.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4" name="Picture 3">
            <a:extLst>
              <a:ext uri="{FF2B5EF4-FFF2-40B4-BE49-F238E27FC236}">
                <a16:creationId xmlns:a16="http://schemas.microsoft.com/office/drawing/2014/main" id="{9E03B2A7-3DC8-6C10-370A-6401F6F57108}"/>
              </a:ext>
            </a:extLst>
          </p:cNvPr>
          <p:cNvPicPr>
            <a:picLocks noChangeAspect="1"/>
          </p:cNvPicPr>
          <p:nvPr/>
        </p:nvPicPr>
        <p:blipFill rotWithShape="1">
          <a:blip r:embed="rId3"/>
          <a:srcRect t="5939" r="50817" b="71515"/>
          <a:stretch/>
        </p:blipFill>
        <p:spPr>
          <a:xfrm>
            <a:off x="701090" y="2867891"/>
            <a:ext cx="10658769" cy="290743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986918"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The launch site KSC LC-39A has had the highest flight success rate, at ~77% successful flights. </a:t>
            </a:r>
          </a:p>
          <a:p>
            <a:pPr>
              <a:lnSpc>
                <a:spcPct val="100000"/>
              </a:lnSpc>
              <a:spcBef>
                <a:spcPts val="1400"/>
              </a:spcBef>
            </a:pPr>
            <a:r>
              <a:rPr lang="en-US" sz="1800" dirty="0">
                <a:solidFill>
                  <a:schemeClr val="accent3">
                    <a:lumMod val="25000"/>
                  </a:schemeClr>
                </a:solidFill>
                <a:latin typeface="Abadi"/>
              </a:rPr>
              <a:t>The only failures have come with payloads over 5500 kg. </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Success Rate</a:t>
            </a:r>
          </a:p>
        </p:txBody>
      </p:sp>
      <p:pic>
        <p:nvPicPr>
          <p:cNvPr id="4" name="Picture 3">
            <a:extLst>
              <a:ext uri="{FF2B5EF4-FFF2-40B4-BE49-F238E27FC236}">
                <a16:creationId xmlns:a16="http://schemas.microsoft.com/office/drawing/2014/main" id="{90E3AE4D-328C-FC44-D304-561B27012C35}"/>
              </a:ext>
            </a:extLst>
          </p:cNvPr>
          <p:cNvPicPr>
            <a:picLocks noChangeAspect="1"/>
          </p:cNvPicPr>
          <p:nvPr/>
        </p:nvPicPr>
        <p:blipFill>
          <a:blip r:embed="rId3"/>
          <a:stretch>
            <a:fillRect/>
          </a:stretch>
        </p:blipFill>
        <p:spPr>
          <a:xfrm>
            <a:off x="2281645" y="2742958"/>
            <a:ext cx="7132320" cy="388248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by Booster and Payload</a:t>
            </a:r>
          </a:p>
        </p:txBody>
      </p:sp>
      <p:pic>
        <p:nvPicPr>
          <p:cNvPr id="10" name="Picture 9">
            <a:extLst>
              <a:ext uri="{FF2B5EF4-FFF2-40B4-BE49-F238E27FC236}">
                <a16:creationId xmlns:a16="http://schemas.microsoft.com/office/drawing/2014/main" id="{DC9DCA9F-4E0D-8B74-47CC-948487FFF758}"/>
              </a:ext>
            </a:extLst>
          </p:cNvPr>
          <p:cNvPicPr>
            <a:picLocks noChangeAspect="1"/>
          </p:cNvPicPr>
          <p:nvPr/>
        </p:nvPicPr>
        <p:blipFill>
          <a:blip r:embed="rId3"/>
          <a:stretch>
            <a:fillRect/>
          </a:stretch>
        </p:blipFill>
        <p:spPr>
          <a:xfrm>
            <a:off x="401782" y="1522083"/>
            <a:ext cx="11388436" cy="2516748"/>
          </a:xfrm>
          <a:prstGeom prst="rect">
            <a:avLst/>
          </a:prstGeom>
        </p:spPr>
      </p:pic>
      <p:pic>
        <p:nvPicPr>
          <p:cNvPr id="15" name="Picture 14">
            <a:extLst>
              <a:ext uri="{FF2B5EF4-FFF2-40B4-BE49-F238E27FC236}">
                <a16:creationId xmlns:a16="http://schemas.microsoft.com/office/drawing/2014/main" id="{2D383C7E-52D0-DBA9-ABF1-BEC544B74F43}"/>
              </a:ext>
            </a:extLst>
          </p:cNvPr>
          <p:cNvPicPr>
            <a:picLocks noChangeAspect="1"/>
          </p:cNvPicPr>
          <p:nvPr/>
        </p:nvPicPr>
        <p:blipFill>
          <a:blip r:embed="rId4"/>
          <a:stretch>
            <a:fillRect/>
          </a:stretch>
        </p:blipFill>
        <p:spPr>
          <a:xfrm>
            <a:off x="401782" y="4038831"/>
            <a:ext cx="11388436" cy="2829686"/>
          </a:xfrm>
          <a:prstGeom prst="rect">
            <a:avLst/>
          </a:prstGeom>
        </p:spPr>
      </p:pic>
      <p:sp>
        <p:nvSpPr>
          <p:cNvPr id="16" name="TextBox 15">
            <a:extLst>
              <a:ext uri="{FF2B5EF4-FFF2-40B4-BE49-F238E27FC236}">
                <a16:creationId xmlns:a16="http://schemas.microsoft.com/office/drawing/2014/main" id="{8FCB4E02-F0B4-2FAA-F9DB-0DC333C38E90}"/>
              </a:ext>
            </a:extLst>
          </p:cNvPr>
          <p:cNvSpPr txBox="1"/>
          <p:nvPr/>
        </p:nvSpPr>
        <p:spPr>
          <a:xfrm>
            <a:off x="1010249" y="3050357"/>
            <a:ext cx="10171502" cy="369332"/>
          </a:xfrm>
          <a:prstGeom prst="rect">
            <a:avLst/>
          </a:prstGeom>
          <a:noFill/>
        </p:spPr>
        <p:txBody>
          <a:bodyPr wrap="none" rtlCol="0">
            <a:spAutoFit/>
          </a:bodyPr>
          <a:lstStyle/>
          <a:p>
            <a:r>
              <a:rPr lang="en-US" dirty="0"/>
              <a:t>There have been many more flights with payload &lt; 5k kg. This payload range has had a higher success rate.</a:t>
            </a:r>
          </a:p>
        </p:txBody>
      </p:sp>
      <p:sp>
        <p:nvSpPr>
          <p:cNvPr id="17" name="TextBox 16">
            <a:extLst>
              <a:ext uri="{FF2B5EF4-FFF2-40B4-BE49-F238E27FC236}">
                <a16:creationId xmlns:a16="http://schemas.microsoft.com/office/drawing/2014/main" id="{77225021-0D3D-1C09-2368-D91DD79A42BB}"/>
              </a:ext>
            </a:extLst>
          </p:cNvPr>
          <p:cNvSpPr txBox="1"/>
          <p:nvPr/>
        </p:nvSpPr>
        <p:spPr>
          <a:xfrm>
            <a:off x="1162649" y="5382439"/>
            <a:ext cx="6036524" cy="369332"/>
          </a:xfrm>
          <a:prstGeom prst="rect">
            <a:avLst/>
          </a:prstGeom>
          <a:noFill/>
        </p:spPr>
        <p:txBody>
          <a:bodyPr wrap="none" rtlCol="0">
            <a:spAutoFit/>
          </a:bodyPr>
          <a:lstStyle/>
          <a:p>
            <a:r>
              <a:rPr lang="en-US" dirty="0"/>
              <a:t>The FT booster looks to be the most successful of all boosters. </a:t>
            </a:r>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46388"/>
            <a:ext cx="10916893"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Model accuracy is similar regardless of the method used for classification. </a:t>
            </a:r>
          </a:p>
          <a:p>
            <a:pPr>
              <a:lnSpc>
                <a:spcPct val="100000"/>
              </a:lnSpc>
              <a:spcBef>
                <a:spcPts val="1400"/>
              </a:spcBef>
            </a:pPr>
            <a:r>
              <a:rPr lang="en-US" sz="2200" dirty="0">
                <a:solidFill>
                  <a:schemeClr val="accent3">
                    <a:lumMod val="25000"/>
                  </a:schemeClr>
                </a:solidFill>
                <a:latin typeface="Abadi"/>
              </a:rPr>
              <a:t>This may be explained by such a small dataset n=90.</a:t>
            </a:r>
          </a:p>
          <a:p>
            <a:pPr>
              <a:lnSpc>
                <a:spcPct val="100000"/>
              </a:lnSpc>
              <a:spcBef>
                <a:spcPts val="1400"/>
              </a:spcBef>
            </a:pPr>
            <a:r>
              <a:rPr lang="en-US" sz="2200" dirty="0">
                <a:solidFill>
                  <a:schemeClr val="accent3">
                    <a:lumMod val="25000"/>
                  </a:schemeClr>
                </a:solidFill>
                <a:latin typeface="Abadi"/>
              </a:rPr>
              <a:t>It would be recommended to use K Nearest Neighbor due to being non-parametric which may lead to less overfitting.</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3" name="Picture 12">
            <a:extLst>
              <a:ext uri="{FF2B5EF4-FFF2-40B4-BE49-F238E27FC236}">
                <a16:creationId xmlns:a16="http://schemas.microsoft.com/office/drawing/2014/main" id="{4C1F38E0-B34B-F314-EF35-A45863996124}"/>
              </a:ext>
            </a:extLst>
          </p:cNvPr>
          <p:cNvPicPr>
            <a:picLocks noChangeAspect="1"/>
          </p:cNvPicPr>
          <p:nvPr/>
        </p:nvPicPr>
        <p:blipFill>
          <a:blip r:embed="rId3"/>
          <a:stretch>
            <a:fillRect/>
          </a:stretch>
        </p:blipFill>
        <p:spPr>
          <a:xfrm>
            <a:off x="2863129" y="3352182"/>
            <a:ext cx="6105744" cy="319824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86443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Each algorithm produced the same confusion matrix shown right. </a:t>
            </a:r>
          </a:p>
          <a:p>
            <a:pPr>
              <a:lnSpc>
                <a:spcPct val="100000"/>
              </a:lnSpc>
              <a:spcBef>
                <a:spcPts val="1400"/>
              </a:spcBef>
            </a:pPr>
            <a:r>
              <a:rPr lang="en-US" sz="2200" dirty="0">
                <a:solidFill>
                  <a:schemeClr val="accent3">
                    <a:lumMod val="25000"/>
                  </a:schemeClr>
                </a:solidFill>
                <a:latin typeface="Abadi" panose="020B0604020104020204" pitchFamily="34" charset="0"/>
              </a:rPr>
              <a:t>The biggest area for improvement with the predictions is eliminating false positives (flights which were predicted to land but did not, highlighted in red).</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 predicted 15 successful landings while only 12 true successful landings exist in the test data.</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6BEBC23A-2019-4A87-40E2-10620F671B1A}"/>
              </a:ext>
            </a:extLst>
          </p:cNvPr>
          <p:cNvPicPr>
            <a:picLocks noChangeAspect="1"/>
          </p:cNvPicPr>
          <p:nvPr/>
        </p:nvPicPr>
        <p:blipFill>
          <a:blip r:embed="rId3"/>
          <a:stretch>
            <a:fillRect/>
          </a:stretch>
        </p:blipFill>
        <p:spPr>
          <a:xfrm>
            <a:off x="5820562" y="1555627"/>
            <a:ext cx="5788419" cy="4469946"/>
          </a:xfrm>
          <a:prstGeom prst="rect">
            <a:avLst/>
          </a:prstGeom>
        </p:spPr>
      </p:pic>
      <p:sp>
        <p:nvSpPr>
          <p:cNvPr id="6" name="Rectangle 5">
            <a:extLst>
              <a:ext uri="{FF2B5EF4-FFF2-40B4-BE49-F238E27FC236}">
                <a16:creationId xmlns:a16="http://schemas.microsoft.com/office/drawing/2014/main" id="{E330C291-2B05-7992-D98F-C0DC8E3294A7}"/>
              </a:ext>
            </a:extLst>
          </p:cNvPr>
          <p:cNvSpPr/>
          <p:nvPr/>
        </p:nvSpPr>
        <p:spPr>
          <a:xfrm>
            <a:off x="8714772" y="1976846"/>
            <a:ext cx="1961937" cy="161108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75054"/>
            <a:ext cx="1041060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flight success has increased over time.</a:t>
            </a:r>
          </a:p>
          <a:p>
            <a:pPr lvl="1">
              <a:lnSpc>
                <a:spcPct val="100000"/>
              </a:lnSpc>
              <a:spcBef>
                <a:spcPts val="1400"/>
              </a:spcBef>
            </a:pPr>
            <a:r>
              <a:rPr lang="en-US" sz="1800" dirty="0">
                <a:solidFill>
                  <a:schemeClr val="accent3">
                    <a:lumMod val="25000"/>
                  </a:schemeClr>
                </a:solidFill>
                <a:latin typeface="Abadi" panose="020B0604020104020204" pitchFamily="34" charset="0"/>
              </a:rPr>
              <a:t>Rate increased as a trend from 2013 until the end of the data in 2020. </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KSC LC-39A has been the most successful SpaceX launch site.</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lang="en-US" sz="2200" dirty="0">
                <a:solidFill>
                  <a:srgbClr val="A5A5A5">
                    <a:lumMod val="25000"/>
                  </a:srgbClr>
                </a:solidFill>
                <a:latin typeface="Abadi" panose="020B0604020104020204" pitchFamily="34" charset="0"/>
              </a:rPr>
              <a:t>Payload mass has increased over time as SpaceX has become more experienced. </a:t>
            </a: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 </a:t>
            </a:r>
          </a:p>
          <a:p>
            <a:pPr>
              <a:lnSpc>
                <a:spcPct val="100000"/>
              </a:lnSpc>
              <a:spcBef>
                <a:spcPts val="1400"/>
              </a:spcBef>
            </a:pPr>
            <a:r>
              <a:rPr lang="en-US" sz="2200" dirty="0">
                <a:solidFill>
                  <a:schemeClr val="accent3">
                    <a:lumMod val="25000"/>
                  </a:schemeClr>
                </a:solidFill>
                <a:latin typeface="Abadi" panose="020B0604020104020204" pitchFamily="34" charset="0"/>
              </a:rPr>
              <a:t>There has not been an unsuccessful flight to ES-L1, GEO, HEO, or SSO orbits.</a:t>
            </a:r>
          </a:p>
          <a:p>
            <a:pPr>
              <a:lnSpc>
                <a:spcPct val="100000"/>
              </a:lnSpc>
              <a:spcBef>
                <a:spcPts val="1400"/>
              </a:spcBef>
            </a:pPr>
            <a:r>
              <a:rPr lang="en-US" sz="2200" dirty="0">
                <a:solidFill>
                  <a:schemeClr val="accent3">
                    <a:lumMod val="25000"/>
                  </a:schemeClr>
                </a:solidFill>
                <a:latin typeface="Abadi" panose="020B0604020104020204" pitchFamily="34" charset="0"/>
              </a:rPr>
              <a:t>It would be recommended to use K Nearest Neighbors to build the classification model.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98175"/>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SpaceX Rest API</a:t>
            </a:r>
          </a:p>
          <a:p>
            <a:pPr lvl="1">
              <a:lnSpc>
                <a:spcPct val="120000"/>
              </a:lnSpc>
              <a:spcBef>
                <a:spcPts val="1400"/>
              </a:spcBef>
            </a:pPr>
            <a:r>
              <a:rPr lang="en-US" sz="7600" dirty="0">
                <a:solidFill>
                  <a:schemeClr val="bg2">
                    <a:lumMod val="50000"/>
                  </a:schemeClr>
                </a:solidFill>
                <a:latin typeface="Abadi"/>
              </a:rPr>
              <a:t>Using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Filtering the data, dealing with missing values, employing One Hot Encoding to prepare categorical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collection process involved using API requests from SpaceX’s REST API and web scraping applicable data found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Data needed to be gathered using both methods to create a complete dataset.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350748" y="5464764"/>
            <a:ext cx="8505445" cy="1121617"/>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Notebook found here: https://github.com/hoffman1sr/IBMCapstoneProject/blob/main/jupyter-labs-spacex-data-collection-api%20(1).ipynb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3" name="Picture 12" descr="A diagram of a flowchart&#10;&#10;Description automatically generated">
            <a:extLst>
              <a:ext uri="{FF2B5EF4-FFF2-40B4-BE49-F238E27FC236}">
                <a16:creationId xmlns:a16="http://schemas.microsoft.com/office/drawing/2014/main" id="{112BD3C1-8717-C452-4A6F-67DC940CEA88}"/>
              </a:ext>
            </a:extLst>
          </p:cNvPr>
          <p:cNvPicPr>
            <a:picLocks noChangeAspect="1"/>
          </p:cNvPicPr>
          <p:nvPr/>
        </p:nvPicPr>
        <p:blipFill>
          <a:blip r:embed="rId3"/>
          <a:stretch>
            <a:fillRect/>
          </a:stretch>
        </p:blipFill>
        <p:spPr>
          <a:xfrm>
            <a:off x="2042951" y="1585082"/>
            <a:ext cx="9121041" cy="342808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5193666"/>
            <a:ext cx="9958949" cy="123354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Notebook found here: https://github.com/hoffman1sr/IBMCapstoneProject/blob/main/jupyter-labs-webscraping.ipynb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A diagram of a diagram&#10;&#10;Description automatically generated">
            <a:extLst>
              <a:ext uri="{FF2B5EF4-FFF2-40B4-BE49-F238E27FC236}">
                <a16:creationId xmlns:a16="http://schemas.microsoft.com/office/drawing/2014/main" id="{F2D66ADA-8B6D-1889-4A61-11332F45F5AD}"/>
              </a:ext>
            </a:extLst>
          </p:cNvPr>
          <p:cNvPicPr>
            <a:picLocks noChangeAspect="1"/>
          </p:cNvPicPr>
          <p:nvPr/>
        </p:nvPicPr>
        <p:blipFill>
          <a:blip r:embed="rId3"/>
          <a:stretch>
            <a:fillRect/>
          </a:stretch>
        </p:blipFill>
        <p:spPr>
          <a:xfrm>
            <a:off x="1733006" y="1506993"/>
            <a:ext cx="9370423" cy="341977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818</TotalTime>
  <Words>2455</Words>
  <Application>Microsoft Office PowerPoint</Application>
  <PresentationFormat>Widescreen</PresentationFormat>
  <Paragraphs>253</Paragraphs>
  <Slides>49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Hoffman, Samuel</cp:lastModifiedBy>
  <cp:revision>198</cp:revision>
  <dcterms:created xsi:type="dcterms:W3CDTF">2021-04-29T18:58:34Z</dcterms:created>
  <dcterms:modified xsi:type="dcterms:W3CDTF">2023-07-31T19:44:07Z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